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notesMasterIdLst>
    <p:notesMasterId r:id="rId39"/>
  </p:notesMasterIdLst>
  <p:handoutMasterIdLst>
    <p:handoutMasterId r:id="rId40"/>
  </p:handoutMasterIdLst>
  <p:sldIdLst>
    <p:sldId id="4391" r:id="rId5"/>
    <p:sldId id="4392" r:id="rId6"/>
    <p:sldId id="4394" r:id="rId7"/>
    <p:sldId id="4393" r:id="rId8"/>
    <p:sldId id="4395" r:id="rId9"/>
    <p:sldId id="4341" r:id="rId10"/>
    <p:sldId id="4396" r:id="rId11"/>
    <p:sldId id="4397" r:id="rId12"/>
    <p:sldId id="4398" r:id="rId13"/>
    <p:sldId id="4399" r:id="rId14"/>
    <p:sldId id="4400" r:id="rId15"/>
    <p:sldId id="4367" r:id="rId16"/>
    <p:sldId id="4382" r:id="rId17"/>
    <p:sldId id="4384" r:id="rId18"/>
    <p:sldId id="4402" r:id="rId19"/>
    <p:sldId id="4386" r:id="rId20"/>
    <p:sldId id="4388" r:id="rId21"/>
    <p:sldId id="4387" r:id="rId22"/>
    <p:sldId id="4389" r:id="rId23"/>
    <p:sldId id="4390" r:id="rId24"/>
    <p:sldId id="4401" r:id="rId25"/>
    <p:sldId id="4404" r:id="rId26"/>
    <p:sldId id="4405" r:id="rId27"/>
    <p:sldId id="4406" r:id="rId28"/>
    <p:sldId id="4403" r:id="rId29"/>
    <p:sldId id="4413" r:id="rId30"/>
    <p:sldId id="4412" r:id="rId31"/>
    <p:sldId id="4385" r:id="rId32"/>
    <p:sldId id="4407" r:id="rId33"/>
    <p:sldId id="4409" r:id="rId34"/>
    <p:sldId id="4408" r:id="rId35"/>
    <p:sldId id="4414" r:id="rId36"/>
    <p:sldId id="4410" r:id="rId37"/>
    <p:sldId id="4411" r:id="rId38"/>
  </p:sldIdLst>
  <p:sldSz cx="12192000" cy="6858000"/>
  <p:notesSz cx="6858000" cy="9945688"/>
  <p:defaultTex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CDFF"/>
    <a:srgbClr val="FF8AD8"/>
    <a:srgbClr val="FEEAFF"/>
    <a:srgbClr val="9437FF"/>
    <a:srgbClr val="D883FF"/>
    <a:srgbClr val="00B050"/>
    <a:srgbClr val="0000FF"/>
    <a:srgbClr val="33CC33"/>
    <a:srgbClr val="B8F7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2" autoAdjust="0"/>
    <p:restoredTop sz="96197" autoAdjust="0"/>
  </p:normalViewPr>
  <p:slideViewPr>
    <p:cSldViewPr snapToGrid="0">
      <p:cViewPr>
        <p:scale>
          <a:sx n="111" d="100"/>
          <a:sy n="111" d="100"/>
        </p:scale>
        <p:origin x="280" y="5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708"/>
    </p:cViewPr>
  </p:sorterViewPr>
  <p:notesViewPr>
    <p:cSldViewPr snapToGrid="0">
      <p:cViewPr varScale="1">
        <p:scale>
          <a:sx n="68" d="100"/>
          <a:sy n="68" d="100"/>
        </p:scale>
        <p:origin x="426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Users/okamura/Library/CloudStorage/Dropbox/98_LSI_Design/LSI_Designs/IIC-RALF/Logs/DiffAmp_simanneal_log.csv"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Users/okamura/Library/CloudStorage/Dropbox/98_LSI_Design/LSI_Designs/IIC-RALF/Logs/DiffAmp_simanneal_log.csv" TargetMode="External"/><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okamura/Desktop/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Chart Tite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JP"/>
        </a:p>
      </c:txPr>
    </c:title>
    <c:autoTitleDeleted val="0"/>
    <c:plotArea>
      <c:layout/>
      <c:lineChart>
        <c:grouping val="standard"/>
        <c:varyColors val="0"/>
        <c:ser>
          <c:idx val="1"/>
          <c:order val="0"/>
          <c:tx>
            <c:strRef>
              <c:f>DiffAmp_simanneal_log!$C$1</c:f>
              <c:strCache>
                <c:ptCount val="1"/>
                <c:pt idx="0">
                  <c:v>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DiffAmp_simanneal_log!$C$2:$C$28</c:f>
              <c:numCache>
                <c:formatCode>General</c:formatCode>
                <c:ptCount val="27"/>
                <c:pt idx="0">
                  <c:v>0</c:v>
                </c:pt>
                <c:pt idx="1">
                  <c:v>520</c:v>
                </c:pt>
                <c:pt idx="2">
                  <c:v>780</c:v>
                </c:pt>
                <c:pt idx="3">
                  <c:v>1200</c:v>
                </c:pt>
                <c:pt idx="4">
                  <c:v>1800</c:v>
                </c:pt>
                <c:pt idx="5">
                  <c:v>2700</c:v>
                </c:pt>
                <c:pt idx="6">
                  <c:v>4000</c:v>
                </c:pt>
                <c:pt idx="7">
                  <c:v>6000</c:v>
                </c:pt>
                <c:pt idx="8">
                  <c:v>9000</c:v>
                </c:pt>
                <c:pt idx="9">
                  <c:v>14000</c:v>
                </c:pt>
                <c:pt idx="10">
                  <c:v>21000</c:v>
                </c:pt>
                <c:pt idx="11">
                  <c:v>14000</c:v>
                </c:pt>
                <c:pt idx="12">
                  <c:v>9300</c:v>
                </c:pt>
                <c:pt idx="13">
                  <c:v>6200</c:v>
                </c:pt>
                <c:pt idx="14">
                  <c:v>4100</c:v>
                </c:pt>
                <c:pt idx="15">
                  <c:v>2700</c:v>
                </c:pt>
                <c:pt idx="16">
                  <c:v>1800</c:v>
                </c:pt>
                <c:pt idx="17">
                  <c:v>1200</c:v>
                </c:pt>
                <c:pt idx="18">
                  <c:v>800</c:v>
                </c:pt>
                <c:pt idx="19">
                  <c:v>530</c:v>
                </c:pt>
                <c:pt idx="20">
                  <c:v>350</c:v>
                </c:pt>
                <c:pt idx="21">
                  <c:v>230</c:v>
                </c:pt>
                <c:pt idx="22">
                  <c:v>150</c:v>
                </c:pt>
                <c:pt idx="23">
                  <c:v>100</c:v>
                </c:pt>
                <c:pt idx="24">
                  <c:v>67</c:v>
                </c:pt>
                <c:pt idx="25">
                  <c:v>45</c:v>
                </c:pt>
                <c:pt idx="26">
                  <c:v>30</c:v>
                </c:pt>
              </c:numCache>
            </c:numRef>
          </c:val>
          <c:smooth val="0"/>
          <c:extLst>
            <c:ext xmlns:c16="http://schemas.microsoft.com/office/drawing/2014/chart" uri="{C3380CC4-5D6E-409C-BE32-E72D297353CC}">
              <c16:uniqueId val="{00000000-05F3-B648-A862-D15DEA6BDC92}"/>
            </c:ext>
          </c:extLst>
        </c:ser>
        <c:ser>
          <c:idx val="2"/>
          <c:order val="1"/>
          <c:tx>
            <c:strRef>
              <c:f>DiffAmp_simanneal_log!$D$1</c:f>
              <c:strCache>
                <c:ptCount val="1"/>
                <c:pt idx="0">
                  <c:v>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DiffAmp_simanneal_log!$D$2:$D$28</c:f>
              <c:numCache>
                <c:formatCode>General</c:formatCode>
                <c:ptCount val="27"/>
                <c:pt idx="0">
                  <c:v>4641.0775382351903</c:v>
                </c:pt>
                <c:pt idx="1">
                  <c:v>2961.9380518681801</c:v>
                </c:pt>
                <c:pt idx="2">
                  <c:v>2660.4262183786</c:v>
                </c:pt>
                <c:pt idx="3">
                  <c:v>4132.5395201471902</c:v>
                </c:pt>
                <c:pt idx="4">
                  <c:v>3287.1590022862501</c:v>
                </c:pt>
                <c:pt idx="5">
                  <c:v>4577.9943207412198</c:v>
                </c:pt>
                <c:pt idx="6">
                  <c:v>3036.2454275210498</c:v>
                </c:pt>
                <c:pt idx="7">
                  <c:v>3745.64502617985</c:v>
                </c:pt>
                <c:pt idx="8">
                  <c:v>4558.8390033288597</c:v>
                </c:pt>
                <c:pt idx="9">
                  <c:v>3619.57180486159</c:v>
                </c:pt>
                <c:pt idx="10">
                  <c:v>4366.42118705558</c:v>
                </c:pt>
                <c:pt idx="11">
                  <c:v>2759.4505805341801</c:v>
                </c:pt>
                <c:pt idx="12">
                  <c:v>3063.3316361372899</c:v>
                </c:pt>
                <c:pt idx="13">
                  <c:v>4149.0691986902502</c:v>
                </c:pt>
                <c:pt idx="14">
                  <c:v>3930.9024201176999</c:v>
                </c:pt>
                <c:pt idx="15">
                  <c:v>3001.84861037582</c:v>
                </c:pt>
                <c:pt idx="16">
                  <c:v>2917.9708092896599</c:v>
                </c:pt>
                <c:pt idx="17">
                  <c:v>2957.5856773290702</c:v>
                </c:pt>
                <c:pt idx="18">
                  <c:v>3795.1993754503301</c:v>
                </c:pt>
                <c:pt idx="19">
                  <c:v>3443.0232429632201</c:v>
                </c:pt>
                <c:pt idx="20">
                  <c:v>2700.7219962044801</c:v>
                </c:pt>
                <c:pt idx="21">
                  <c:v>2873.2357126788302</c:v>
                </c:pt>
                <c:pt idx="22">
                  <c:v>2273.8437987990801</c:v>
                </c:pt>
                <c:pt idx="23">
                  <c:v>2597.1687076418398</c:v>
                </c:pt>
                <c:pt idx="24">
                  <c:v>2340.79364433828</c:v>
                </c:pt>
                <c:pt idx="25">
                  <c:v>2470.4411417937799</c:v>
                </c:pt>
                <c:pt idx="26">
                  <c:v>2470.4411417937799</c:v>
                </c:pt>
              </c:numCache>
            </c:numRef>
          </c:val>
          <c:smooth val="0"/>
          <c:extLst>
            <c:ext xmlns:c16="http://schemas.microsoft.com/office/drawing/2014/chart" uri="{C3380CC4-5D6E-409C-BE32-E72D297353CC}">
              <c16:uniqueId val="{00000001-05F3-B648-A862-D15DEA6BDC92}"/>
            </c:ext>
          </c:extLst>
        </c:ser>
        <c:dLbls>
          <c:showLegendKey val="0"/>
          <c:showVal val="0"/>
          <c:showCatName val="0"/>
          <c:showSerName val="0"/>
          <c:showPercent val="0"/>
          <c:showBubbleSize val="0"/>
        </c:dLbls>
        <c:marker val="1"/>
        <c:smooth val="0"/>
        <c:axId val="805507376"/>
        <c:axId val="806091888"/>
      </c:lineChart>
      <c:lineChart>
        <c:grouping val="standard"/>
        <c:varyColors val="0"/>
        <c:ser>
          <c:idx val="3"/>
          <c:order val="2"/>
          <c:tx>
            <c:strRef>
              <c:f>DiffAmp_simanneal_log!$E$1</c:f>
              <c:strCache>
                <c:ptCount val="1"/>
                <c:pt idx="0">
                  <c:v>acceptance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DiffAmp_simanneal_log!$E$2:$E$28</c:f>
              <c:numCache>
                <c:formatCode>General</c:formatCode>
                <c:ptCount val="27"/>
                <c:pt idx="1">
                  <c:v>0.56000000000000005</c:v>
                </c:pt>
                <c:pt idx="2">
                  <c:v>0.67</c:v>
                </c:pt>
                <c:pt idx="3">
                  <c:v>0.71499999999999997</c:v>
                </c:pt>
                <c:pt idx="4">
                  <c:v>0.79</c:v>
                </c:pt>
                <c:pt idx="5">
                  <c:v>0.91</c:v>
                </c:pt>
                <c:pt idx="6">
                  <c:v>0.94</c:v>
                </c:pt>
                <c:pt idx="7">
                  <c:v>0.97499999999999998</c:v>
                </c:pt>
                <c:pt idx="8">
                  <c:v>0.94499999999999995</c:v>
                </c:pt>
                <c:pt idx="9">
                  <c:v>0.97</c:v>
                </c:pt>
                <c:pt idx="10">
                  <c:v>0.995</c:v>
                </c:pt>
                <c:pt idx="11">
                  <c:v>0.97</c:v>
                </c:pt>
                <c:pt idx="12">
                  <c:v>0.96</c:v>
                </c:pt>
                <c:pt idx="13">
                  <c:v>0.92500000000000004</c:v>
                </c:pt>
                <c:pt idx="14">
                  <c:v>0.90500000000000003</c:v>
                </c:pt>
                <c:pt idx="15">
                  <c:v>0.88500000000000001</c:v>
                </c:pt>
                <c:pt idx="16">
                  <c:v>0.85499999999999998</c:v>
                </c:pt>
                <c:pt idx="17">
                  <c:v>0.83</c:v>
                </c:pt>
                <c:pt idx="18">
                  <c:v>0.59499999999999997</c:v>
                </c:pt>
                <c:pt idx="19">
                  <c:v>0.56000000000000005</c:v>
                </c:pt>
                <c:pt idx="20">
                  <c:v>0.315</c:v>
                </c:pt>
                <c:pt idx="21">
                  <c:v>0.28000000000000003</c:v>
                </c:pt>
                <c:pt idx="22">
                  <c:v>0.12</c:v>
                </c:pt>
                <c:pt idx="23">
                  <c:v>0.05</c:v>
                </c:pt>
                <c:pt idx="24">
                  <c:v>3.5000000000000003E-2</c:v>
                </c:pt>
                <c:pt idx="25">
                  <c:v>0.01</c:v>
                </c:pt>
                <c:pt idx="26">
                  <c:v>0</c:v>
                </c:pt>
              </c:numCache>
            </c:numRef>
          </c:val>
          <c:smooth val="0"/>
          <c:extLst>
            <c:ext xmlns:c16="http://schemas.microsoft.com/office/drawing/2014/chart" uri="{C3380CC4-5D6E-409C-BE32-E72D297353CC}">
              <c16:uniqueId val="{00000002-05F3-B648-A862-D15DEA6BDC92}"/>
            </c:ext>
          </c:extLst>
        </c:ser>
        <c:ser>
          <c:idx val="4"/>
          <c:order val="3"/>
          <c:tx>
            <c:strRef>
              <c:f>DiffAmp_simanneal_log!$F$1</c:f>
              <c:strCache>
                <c:ptCount val="1"/>
                <c:pt idx="0">
                  <c:v>improvement</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DiffAmp_simanneal_log!$F$2:$F$28</c:f>
              <c:numCache>
                <c:formatCode>General</c:formatCode>
                <c:ptCount val="27"/>
                <c:pt idx="1">
                  <c:v>0.27500000000000002</c:v>
                </c:pt>
                <c:pt idx="2">
                  <c:v>0.33</c:v>
                </c:pt>
                <c:pt idx="3">
                  <c:v>0.32500000000000001</c:v>
                </c:pt>
                <c:pt idx="4">
                  <c:v>0.39500000000000002</c:v>
                </c:pt>
                <c:pt idx="5">
                  <c:v>0.46</c:v>
                </c:pt>
                <c:pt idx="6">
                  <c:v>0.49</c:v>
                </c:pt>
                <c:pt idx="7">
                  <c:v>0.49</c:v>
                </c:pt>
                <c:pt idx="8">
                  <c:v>0.505</c:v>
                </c:pt>
                <c:pt idx="9">
                  <c:v>0.495</c:v>
                </c:pt>
                <c:pt idx="10">
                  <c:v>0.51500000000000001</c:v>
                </c:pt>
                <c:pt idx="11">
                  <c:v>0.47499999999999998</c:v>
                </c:pt>
                <c:pt idx="12">
                  <c:v>0.505</c:v>
                </c:pt>
                <c:pt idx="13">
                  <c:v>0.44500000000000001</c:v>
                </c:pt>
                <c:pt idx="14">
                  <c:v>0.47499999999999998</c:v>
                </c:pt>
                <c:pt idx="15">
                  <c:v>0.44</c:v>
                </c:pt>
                <c:pt idx="16">
                  <c:v>0.42</c:v>
                </c:pt>
                <c:pt idx="17">
                  <c:v>0.40500000000000003</c:v>
                </c:pt>
                <c:pt idx="18">
                  <c:v>0.28999999999999998</c:v>
                </c:pt>
                <c:pt idx="19">
                  <c:v>0.28000000000000003</c:v>
                </c:pt>
                <c:pt idx="20">
                  <c:v>0.16500000000000001</c:v>
                </c:pt>
                <c:pt idx="21">
                  <c:v>0.14000000000000001</c:v>
                </c:pt>
                <c:pt idx="22">
                  <c:v>7.0000000000000007E-2</c:v>
                </c:pt>
                <c:pt idx="23">
                  <c:v>0.03</c:v>
                </c:pt>
                <c:pt idx="24">
                  <c:v>0.02</c:v>
                </c:pt>
                <c:pt idx="25">
                  <c:v>5.0000000000000001E-3</c:v>
                </c:pt>
                <c:pt idx="26">
                  <c:v>0</c:v>
                </c:pt>
              </c:numCache>
            </c:numRef>
          </c:val>
          <c:smooth val="0"/>
          <c:extLst>
            <c:ext xmlns:c16="http://schemas.microsoft.com/office/drawing/2014/chart" uri="{C3380CC4-5D6E-409C-BE32-E72D297353CC}">
              <c16:uniqueId val="{00000003-05F3-B648-A862-D15DEA6BDC92}"/>
            </c:ext>
          </c:extLst>
        </c:ser>
        <c:dLbls>
          <c:showLegendKey val="0"/>
          <c:showVal val="0"/>
          <c:showCatName val="0"/>
          <c:showSerName val="0"/>
          <c:showPercent val="0"/>
          <c:showBubbleSize val="0"/>
        </c:dLbls>
        <c:marker val="1"/>
        <c:smooth val="0"/>
        <c:axId val="1039730511"/>
        <c:axId val="662276543"/>
      </c:lineChart>
      <c:catAx>
        <c:axId val="80550737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JP"/>
          </a:p>
        </c:txPr>
        <c:crossAx val="806091888"/>
        <c:crosses val="autoZero"/>
        <c:auto val="1"/>
        <c:lblAlgn val="ctr"/>
        <c:lblOffset val="100"/>
        <c:noMultiLvlLbl val="0"/>
      </c:catAx>
      <c:valAx>
        <c:axId val="806091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JP"/>
          </a:p>
        </c:txPr>
        <c:crossAx val="805507376"/>
        <c:crosses val="autoZero"/>
        <c:crossBetween val="between"/>
      </c:valAx>
      <c:valAx>
        <c:axId val="662276543"/>
        <c:scaling>
          <c:orientation val="minMax"/>
          <c:max val="1"/>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JP"/>
          </a:p>
        </c:txPr>
        <c:crossAx val="1039730511"/>
        <c:crosses val="max"/>
        <c:crossBetween val="between"/>
      </c:valAx>
      <c:catAx>
        <c:axId val="1039730511"/>
        <c:scaling>
          <c:orientation val="minMax"/>
        </c:scaling>
        <c:delete val="1"/>
        <c:axPos val="b"/>
        <c:majorTickMark val="out"/>
        <c:minorTickMark val="none"/>
        <c:tickLblPos val="nextTo"/>
        <c:crossAx val="66227654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JP"/>
        </a:p>
      </c:txPr>
    </c:title>
    <c:autoTitleDeleted val="0"/>
    <c:plotArea>
      <c:layout/>
      <c:lineChart>
        <c:grouping val="stacked"/>
        <c:varyColors val="0"/>
        <c:ser>
          <c:idx val="0"/>
          <c:order val="0"/>
          <c:tx>
            <c:strRef>
              <c:f>DiffAmp_simanneal_log!$C$1</c:f>
              <c:strCache>
                <c:ptCount val="1"/>
                <c:pt idx="0">
                  <c:v>T</c:v>
                </c:pt>
              </c:strCache>
            </c:strRef>
          </c:tx>
          <c:spPr>
            <a:ln w="28575" cap="rnd">
              <a:solidFill>
                <a:srgbClr val="FFC000"/>
              </a:solidFill>
              <a:round/>
            </a:ln>
            <a:effectLst/>
          </c:spPr>
          <c:marker>
            <c:symbol val="circle"/>
            <c:size val="5"/>
            <c:spPr>
              <a:solidFill>
                <a:schemeClr val="accent2"/>
              </a:solidFill>
              <a:ln w="9525">
                <a:solidFill>
                  <a:schemeClr val="accent2">
                    <a:alpha val="99000"/>
                  </a:schemeClr>
                </a:solidFill>
              </a:ln>
              <a:effectLst/>
            </c:spPr>
          </c:marker>
          <c:val>
            <c:numRef>
              <c:f>DiffAmp_simanneal_log!$C$29:$C$1029</c:f>
              <c:numCache>
                <c:formatCode>General</c:formatCode>
                <c:ptCount val="1001"/>
                <c:pt idx="0">
                  <c:v>21000</c:v>
                </c:pt>
                <c:pt idx="1">
                  <c:v>20862.876955409301</c:v>
                </c:pt>
                <c:pt idx="2">
                  <c:v>20726.6492788834</c:v>
                </c:pt>
                <c:pt idx="3">
                  <c:v>20591.311123965101</c:v>
                </c:pt>
                <c:pt idx="4">
                  <c:v>20456.8566823732</c:v>
                </c:pt>
                <c:pt idx="5">
                  <c:v>20323.280183752198</c:v>
                </c:pt>
                <c:pt idx="6">
                  <c:v>20190.5758954253</c:v>
                </c:pt>
                <c:pt idx="7">
                  <c:v>20058.738122148199</c:v>
                </c:pt>
                <c:pt idx="8">
                  <c:v>19927.761205864601</c:v>
                </c:pt>
                <c:pt idx="9">
                  <c:v>19797.639525463499</c:v>
                </c:pt>
                <c:pt idx="10">
                  <c:v>19668.367496537801</c:v>
                </c:pt>
                <c:pt idx="11">
                  <c:v>19539.939571144801</c:v>
                </c:pt>
                <c:pt idx="12">
                  <c:v>19412.350237568098</c:v>
                </c:pt>
                <c:pt idx="13">
                  <c:v>19285.594020080702</c:v>
                </c:pt>
                <c:pt idx="14">
                  <c:v>19159.665478710602</c:v>
                </c:pt>
                <c:pt idx="15">
                  <c:v>19034.559209006798</c:v>
                </c:pt>
                <c:pt idx="16">
                  <c:v>18910.2698418078</c:v>
                </c:pt>
                <c:pt idx="17">
                  <c:v>18786.792043010701</c:v>
                </c:pt>
                <c:pt idx="18">
                  <c:v>18664.120513342699</c:v>
                </c:pt>
                <c:pt idx="19">
                  <c:v>18542.249988133299</c:v>
                </c:pt>
                <c:pt idx="20">
                  <c:v>18421.175237088901</c:v>
                </c:pt>
                <c:pt idx="21">
                  <c:v>18300.8910640676</c:v>
                </c:pt>
                <c:pt idx="22">
                  <c:v>18181.3923068568</c:v>
                </c:pt>
                <c:pt idx="23">
                  <c:v>18062.673836951399</c:v>
                </c:pt>
                <c:pt idx="24">
                  <c:v>17944.730559333799</c:v>
                </c:pt>
                <c:pt idx="25">
                  <c:v>17827.557412254999</c:v>
                </c:pt>
                <c:pt idx="26">
                  <c:v>17711.149367017799</c:v>
                </c:pt>
                <c:pt idx="27">
                  <c:v>17595.501427760399</c:v>
                </c:pt>
                <c:pt idx="28">
                  <c:v>17480.608631242601</c:v>
                </c:pt>
                <c:pt idx="29">
                  <c:v>17366.4660466325</c:v>
                </c:pt>
                <c:pt idx="30">
                  <c:v>17253.0687752946</c:v>
                </c:pt>
                <c:pt idx="31">
                  <c:v>17140.411950580401</c:v>
                </c:pt>
                <c:pt idx="32">
                  <c:v>17028.490737618398</c:v>
                </c:pt>
                <c:pt idx="33">
                  <c:v>16917.300333107702</c:v>
                </c:pt>
                <c:pt idx="34">
                  <c:v>16806.835965111</c:v>
                </c:pt>
                <c:pt idx="35">
                  <c:v>16697.092892850502</c:v>
                </c:pt>
                <c:pt idx="36">
                  <c:v>16588.0664065038</c:v>
                </c:pt>
                <c:pt idx="37">
                  <c:v>16479.751827002299</c:v>
                </c:pt>
                <c:pt idx="38">
                  <c:v>16372.1445058301</c:v>
                </c:pt>
                <c:pt idx="39">
                  <c:v>16265.239824824501</c:v>
                </c:pt>
                <c:pt idx="40">
                  <c:v>16159.033195978</c:v>
                </c:pt>
                <c:pt idx="41">
                  <c:v>16053.520061241101</c:v>
                </c:pt>
                <c:pt idx="42">
                  <c:v>15948.6958923271</c:v>
                </c:pt>
                <c:pt idx="43">
                  <c:v>15844.5561905173</c:v>
                </c:pt>
                <c:pt idx="44">
                  <c:v>15741.096486468199</c:v>
                </c:pt>
                <c:pt idx="45">
                  <c:v>15638.3123400197</c:v>
                </c:pt>
                <c:pt idx="46">
                  <c:v>15536.199340004299</c:v>
                </c:pt>
                <c:pt idx="47">
                  <c:v>15434.7531040582</c:v>
                </c:pt>
                <c:pt idx="48">
                  <c:v>15333.9692784328</c:v>
                </c:pt>
                <c:pt idx="49">
                  <c:v>15233.843537808199</c:v>
                </c:pt>
                <c:pt idx="50">
                  <c:v>15134.371585107099</c:v>
                </c:pt>
                <c:pt idx="51">
                  <c:v>15035.549151311199</c:v>
                </c:pt>
                <c:pt idx="52">
                  <c:v>14937.371995276901</c:v>
                </c:pt>
                <c:pt idx="53">
                  <c:v>14839.8359035542</c:v>
                </c:pt>
                <c:pt idx="54">
                  <c:v>14742.936690205601</c:v>
                </c:pt>
                <c:pt idx="55">
                  <c:v>14646.670196626201</c:v>
                </c:pt>
                <c:pt idx="56">
                  <c:v>14551.0322913654</c:v>
                </c:pt>
                <c:pt idx="57">
                  <c:v>14456.018869949799</c:v>
                </c:pt>
                <c:pt idx="58">
                  <c:v>14361.625854706601</c:v>
                </c:pt>
                <c:pt idx="59">
                  <c:v>14267.849194589</c:v>
                </c:pt>
                <c:pt idx="60">
                  <c:v>14174.6848650023</c:v>
                </c:pt>
                <c:pt idx="61">
                  <c:v>14082.1288676308</c:v>
                </c:pt>
                <c:pt idx="62">
                  <c:v>13990.1772302666</c:v>
                </c:pt>
                <c:pt idx="63">
                  <c:v>13898.826006639099</c:v>
                </c:pt>
                <c:pt idx="64">
                  <c:v>13808.0712762455</c:v>
                </c:pt>
                <c:pt idx="65">
                  <c:v>13717.9091441825</c:v>
                </c:pt>
                <c:pt idx="66">
                  <c:v>13628.335740979301</c:v>
                </c:pt>
                <c:pt idx="67">
                  <c:v>13539.347222431399</c:v>
                </c:pt>
                <c:pt idx="68">
                  <c:v>13450.939769435699</c:v>
                </c:pt>
                <c:pt idx="69">
                  <c:v>13363.109587826601</c:v>
                </c:pt>
                <c:pt idx="70">
                  <c:v>13275.852908213201</c:v>
                </c:pt>
                <c:pt idx="71">
                  <c:v>13189.165985817401</c:v>
                </c:pt>
                <c:pt idx="72">
                  <c:v>13103.0451003133</c:v>
                </c:pt>
                <c:pt idx="73">
                  <c:v>13017.486555667499</c:v>
                </c:pt>
                <c:pt idx="74">
                  <c:v>12932.4866799803</c:v>
                </c:pt>
                <c:pt idx="75">
                  <c:v>12848.041825328501</c:v>
                </c:pt>
                <c:pt idx="76">
                  <c:v>12764.148367608699</c:v>
                </c:pt>
                <c:pt idx="77">
                  <c:v>12680.802706381401</c:v>
                </c:pt>
                <c:pt idx="78">
                  <c:v>12598.001264717001</c:v>
                </c:pt>
                <c:pt idx="79">
                  <c:v>12515.740489042</c:v>
                </c:pt>
                <c:pt idx="80">
                  <c:v>12434.016848986599</c:v>
                </c:pt>
                <c:pt idx="81">
                  <c:v>12352.8268372331</c:v>
                </c:pt>
                <c:pt idx="82">
                  <c:v>12272.1669693654</c:v>
                </c:pt>
                <c:pt idx="83">
                  <c:v>12192.0337837195</c:v>
                </c:pt>
                <c:pt idx="84">
                  <c:v>12112.4238412349</c:v>
                </c:pt>
                <c:pt idx="85">
                  <c:v>12033.3337253072</c:v>
                </c:pt>
                <c:pt idx="86">
                  <c:v>11954.760041641</c:v>
                </c:pt>
                <c:pt idx="87">
                  <c:v>11876.699418104799</c:v>
                </c:pt>
                <c:pt idx="88">
                  <c:v>11799.148504585901</c:v>
                </c:pt>
                <c:pt idx="89">
                  <c:v>11722.1039728465</c:v>
                </c:pt>
                <c:pt idx="90">
                  <c:v>11645.5625163816</c:v>
                </c:pt>
                <c:pt idx="91">
                  <c:v>11569.520850276</c:v>
                </c:pt>
                <c:pt idx="92">
                  <c:v>11493.9757110643</c:v>
                </c:pt>
                <c:pt idx="93">
                  <c:v>11418.9238565905</c:v>
                </c:pt>
                <c:pt idx="94">
                  <c:v>11344.362065868299</c:v>
                </c:pt>
                <c:pt idx="95">
                  <c:v>11270.287138944001</c:v>
                </c:pt>
                <c:pt idx="96">
                  <c:v>11196.6958967582</c:v>
                </c:pt>
                <c:pt idx="97">
                  <c:v>11123.585181009699</c:v>
                </c:pt>
                <c:pt idx="98">
                  <c:v>11050.951854020001</c:v>
                </c:pt>
                <c:pt idx="99">
                  <c:v>10978.792798598701</c:v>
                </c:pt>
                <c:pt idx="100">
                  <c:v>10907.104917909501</c:v>
                </c:pt>
                <c:pt idx="101">
                  <c:v>10835.885135337399</c:v>
                </c:pt>
                <c:pt idx="102">
                  <c:v>10765.1303943569</c:v>
                </c:pt>
                <c:pt idx="103">
                  <c:v>10694.8376584002</c:v>
                </c:pt>
                <c:pt idx="104">
                  <c:v>10625.003910727701</c:v>
                </c:pt>
                <c:pt idx="105">
                  <c:v>10555.626154297899</c:v>
                </c:pt>
                <c:pt idx="106">
                  <c:v>10486.701411639</c:v>
                </c:pt>
                <c:pt idx="107">
                  <c:v>10418.226724721</c:v>
                </c:pt>
                <c:pt idx="108">
                  <c:v>10350.199154829101</c:v>
                </c:pt>
                <c:pt idx="109">
                  <c:v>10282.6157824373</c:v>
                </c:pt>
                <c:pt idx="110">
                  <c:v>10215.4737070828</c:v>
                </c:pt>
                <c:pt idx="111">
                  <c:v>10148.7700472423</c:v>
                </c:pt>
                <c:pt idx="112">
                  <c:v>10082.5019402076</c:v>
                </c:pt>
                <c:pt idx="113">
                  <c:v>10016.666541963201</c:v>
                </c:pt>
                <c:pt idx="114">
                  <c:v>9951.2610270640907</c:v>
                </c:pt>
                <c:pt idx="115">
                  <c:v>9886.2825885142302</c:v>
                </c:pt>
                <c:pt idx="116">
                  <c:v>9821.7284376465905</c:v>
                </c:pt>
                <c:pt idx="117">
                  <c:v>9757.5958040031401</c:v>
                </c:pt>
                <c:pt idx="118">
                  <c:v>9693.8819352160099</c:v>
                </c:pt>
                <c:pt idx="119">
                  <c:v>9630.5840968893899</c:v>
                </c:pt>
                <c:pt idx="120">
                  <c:v>9567.6995724821809</c:v>
                </c:pt>
                <c:pt idx="121">
                  <c:v>9505.2256631913606</c:v>
                </c:pt>
                <c:pt idx="122">
                  <c:v>9443.1596878362197</c:v>
                </c:pt>
                <c:pt idx="123">
                  <c:v>9381.4989827432892</c:v>
                </c:pt>
                <c:pt idx="124">
                  <c:v>9320.2409016319798</c:v>
                </c:pt>
                <c:pt idx="125">
                  <c:v>9259.3828155010306</c:v>
                </c:pt>
                <c:pt idx="126">
                  <c:v>9198.9221125157092</c:v>
                </c:pt>
                <c:pt idx="127">
                  <c:v>9138.8561978957005</c:v>
                </c:pt>
                <c:pt idx="128">
                  <c:v>9079.1824938037298</c:v>
                </c:pt>
                <c:pt idx="129">
                  <c:v>9019.8984392349503</c:v>
                </c:pt>
                <c:pt idx="130">
                  <c:v>8961.0014899070393</c:v>
                </c:pt>
                <c:pt idx="131">
                  <c:v>8902.4891181509793</c:v>
                </c:pt>
                <c:pt idx="132">
                  <c:v>8844.3588128026095</c:v>
                </c:pt>
                <c:pt idx="133">
                  <c:v>8786.6080790948199</c:v>
                </c:pt>
                <c:pt idx="134">
                  <c:v>8729.2344385505294</c:v>
                </c:pt>
                <c:pt idx="135">
                  <c:v>8672.2354288762799</c:v>
                </c:pt>
                <c:pt idx="136">
                  <c:v>8615.60860385655</c:v>
                </c:pt>
                <c:pt idx="137">
                  <c:v>8559.3515332488296</c:v>
                </c:pt>
                <c:pt idx="138">
                  <c:v>8503.4618026792796</c:v>
                </c:pt>
                <c:pt idx="139">
                  <c:v>8447.93701353912</c:v>
                </c:pt>
                <c:pt idx="140">
                  <c:v>8392.77478288167</c:v>
                </c:pt>
                <c:pt idx="141">
                  <c:v>8337.9727433201406</c:v>
                </c:pt>
                <c:pt idx="142">
                  <c:v>8283.5285429259602</c:v>
                </c:pt>
                <c:pt idx="143">
                  <c:v>8229.4398451278903</c:v>
                </c:pt>
                <c:pt idx="144">
                  <c:v>8175.7043286117296</c:v>
                </c:pt>
                <c:pt idx="145">
                  <c:v>8122.31968722068</c:v>
                </c:pt>
                <c:pt idx="146">
                  <c:v>8069.2836298563898</c:v>
                </c:pt>
                <c:pt idx="147">
                  <c:v>8016.5938803806202</c:v>
                </c:pt>
                <c:pt idx="148">
                  <c:v>7964.2481775175502</c:v>
                </c:pt>
                <c:pt idx="149">
                  <c:v>7912.2442747567602</c:v>
                </c:pt>
                <c:pt idx="150">
                  <c:v>7860.57994025679</c:v>
                </c:pt>
                <c:pt idx="151">
                  <c:v>7809.2529567493602</c:v>
                </c:pt>
                <c:pt idx="152">
                  <c:v>7758.2611214442204</c:v>
                </c:pt>
                <c:pt idx="153">
                  <c:v>7707.6022459346304</c:v>
                </c:pt>
                <c:pt idx="154">
                  <c:v>7657.2741561033799</c:v>
                </c:pt>
                <c:pt idx="155">
                  <c:v>7607.2746920295704</c:v>
                </c:pt>
                <c:pt idx="156">
                  <c:v>7557.6017078958403</c:v>
                </c:pt>
                <c:pt idx="157">
                  <c:v>7508.2530718963199</c:v>
                </c:pt>
                <c:pt idx="158">
                  <c:v>7459.2266661451104</c:v>
                </c:pt>
                <c:pt idx="159">
                  <c:v>7410.5203865854201</c:v>
                </c:pt>
                <c:pt idx="160">
                  <c:v>7362.1321428992496</c:v>
                </c:pt>
                <c:pt idx="161">
                  <c:v>7314.0598584176896</c:v>
                </c:pt>
                <c:pt idx="162">
                  <c:v>7266.3014700317699</c:v>
                </c:pt>
                <c:pt idx="163">
                  <c:v>7218.8549281039504</c:v>
                </c:pt>
                <c:pt idx="164">
                  <c:v>7171.7181963801604</c:v>
                </c:pt>
                <c:pt idx="165">
                  <c:v>7124.8892519023602</c:v>
                </c:pt>
                <c:pt idx="166">
                  <c:v>7078.3660849218004</c:v>
                </c:pt>
                <c:pt idx="167">
                  <c:v>7032.1466988126704</c:v>
                </c:pt>
                <c:pt idx="168">
                  <c:v>6986.2291099865297</c:v>
                </c:pt>
                <c:pt idx="169">
                  <c:v>6940.6113478070502</c:v>
                </c:pt>
                <c:pt idx="170">
                  <c:v>6895.2914545055401</c:v>
                </c:pt>
                <c:pt idx="171">
                  <c:v>6850.2674850968997</c:v>
                </c:pt>
                <c:pt idx="172">
                  <c:v>6805.5375072961097</c:v>
                </c:pt>
                <c:pt idx="173">
                  <c:v>6761.0996014353304</c:v>
                </c:pt>
                <c:pt idx="174">
                  <c:v>6716.9518603815604</c:v>
                </c:pt>
                <c:pt idx="175">
                  <c:v>6673.0923894546904</c:v>
                </c:pt>
                <c:pt idx="176">
                  <c:v>6629.5193063462802</c:v>
                </c:pt>
                <c:pt idx="177">
                  <c:v>6586.2307410387302</c:v>
                </c:pt>
                <c:pt idx="178">
                  <c:v>6543.2248357250401</c:v>
                </c:pt>
                <c:pt idx="179">
                  <c:v>6500.4997447290498</c:v>
                </c:pt>
                <c:pt idx="180">
                  <c:v>6458.0536344263001</c:v>
                </c:pt>
                <c:pt idx="181">
                  <c:v>6415.8846831652399</c:v>
                </c:pt>
                <c:pt idx="182">
                  <c:v>6373.9910811891496</c:v>
                </c:pt>
                <c:pt idx="183">
                  <c:v>6332.37103055838</c:v>
                </c:pt>
                <c:pt idx="184">
                  <c:v>6291.02274507325</c:v>
                </c:pt>
                <c:pt idx="185">
                  <c:v>6249.9444501973803</c:v>
                </c:pt>
                <c:pt idx="186">
                  <c:v>6209.1343829814996</c:v>
                </c:pt>
                <c:pt idx="187">
                  <c:v>6168.59079198785</c:v>
                </c:pt>
                <c:pt idx="188">
                  <c:v>6128.3119372149404</c:v>
                </c:pt>
                <c:pt idx="189">
                  <c:v>6088.29609002294</c:v>
                </c:pt>
                <c:pt idx="190">
                  <c:v>6048.5415330594496</c:v>
                </c:pt>
                <c:pt idx="191">
                  <c:v>6009.0465601858295</c:v>
                </c:pt>
                <c:pt idx="192">
                  <c:v>5969.8094764039497</c:v>
                </c:pt>
                <c:pt idx="193">
                  <c:v>5930.8285977834503</c:v>
                </c:pt>
                <c:pt idx="194">
                  <c:v>5892.1022513894904</c:v>
                </c:pt>
                <c:pt idx="195">
                  <c:v>5853.6287752109301</c:v>
                </c:pt>
                <c:pt idx="196">
                  <c:v>5815.4065180890102</c:v>
                </c:pt>
                <c:pt idx="197">
                  <c:v>5777.43383964651</c:v>
                </c:pt>
                <c:pt idx="198">
                  <c:v>5739.7091102172999</c:v>
                </c:pt>
                <c:pt idx="199">
                  <c:v>5702.23071077647</c:v>
                </c:pt>
                <c:pt idx="200">
                  <c:v>5664.9970328707604</c:v>
                </c:pt>
                <c:pt idx="201">
                  <c:v>5628.0064785496097</c:v>
                </c:pt>
                <c:pt idx="202">
                  <c:v>5591.2574602965396</c:v>
                </c:pt>
                <c:pt idx="203">
                  <c:v>5554.7484009610198</c:v>
                </c:pt>
                <c:pt idx="204">
                  <c:v>5518.47773369079</c:v>
                </c:pt>
                <c:pt idx="205">
                  <c:v>5482.4439018646399</c:v>
                </c:pt>
                <c:pt idx="206">
                  <c:v>5446.6453590255396</c:v>
                </c:pt>
                <c:pt idx="207">
                  <c:v>5411.08056881435</c:v>
                </c:pt>
                <c:pt idx="208">
                  <c:v>5375.7480049038304</c:v>
                </c:pt>
                <c:pt idx="209">
                  <c:v>5340.6461509331402</c:v>
                </c:pt>
                <c:pt idx="210">
                  <c:v>5305.7735004427996</c:v>
                </c:pt>
                <c:pt idx="211">
                  <c:v>5271.1285568099902</c:v>
                </c:pt>
                <c:pt idx="212">
                  <c:v>5236.7098331843499</c:v>
                </c:pt>
                <c:pt idx="213">
                  <c:v>5202.5158524241597</c:v>
                </c:pt>
                <c:pt idx="214">
                  <c:v>5168.5451470329499</c:v>
                </c:pt>
                <c:pt idx="215">
                  <c:v>5134.7962590965099</c:v>
                </c:pt>
                <c:pt idx="216">
                  <c:v>5101.2677402203299</c:v>
                </c:pt>
                <c:pt idx="217">
                  <c:v>5067.9581514674201</c:v>
                </c:pt>
                <c:pt idx="218">
                  <c:v>5034.8660632966103</c:v>
                </c:pt>
                <c:pt idx="219">
                  <c:v>5001.99005550112</c:v>
                </c:pt>
                <c:pt idx="220">
                  <c:v>4969.3287171476704</c:v>
                </c:pt>
                <c:pt idx="221">
                  <c:v>4936.8806465159096</c:v>
                </c:pt>
                <c:pt idx="222">
                  <c:v>4904.6444510382598</c:v>
                </c:pt>
                <c:pt idx="223">
                  <c:v>4872.6187472401198</c:v>
                </c:pt>
                <c:pt idx="224">
                  <c:v>4840.8021606805496</c:v>
                </c:pt>
                <c:pt idx="225">
                  <c:v>4809.1933258932404</c:v>
                </c:pt>
                <c:pt idx="226">
                  <c:v>4777.7908863279399</c:v>
                </c:pt>
                <c:pt idx="227">
                  <c:v>4746.5934942921904</c:v>
                </c:pt>
                <c:pt idx="228">
                  <c:v>4715.5998108935501</c:v>
                </c:pt>
                <c:pt idx="229">
                  <c:v>4684.8085059820896</c:v>
                </c:pt>
                <c:pt idx="230">
                  <c:v>4654.2182580933104</c:v>
                </c:pt>
                <c:pt idx="231">
                  <c:v>4623.8277543914501</c:v>
                </c:pt>
                <c:pt idx="232">
                  <c:v>4593.6356906131296</c:v>
                </c:pt>
                <c:pt idx="233">
                  <c:v>4563.6407710113599</c:v>
                </c:pt>
                <c:pt idx="234">
                  <c:v>4533.8417082999804</c:v>
                </c:pt>
                <c:pt idx="235">
                  <c:v>4504.2372235983603</c:v>
                </c:pt>
                <c:pt idx="236">
                  <c:v>4474.82604637654</c:v>
                </c:pt>
                <c:pt idx="237">
                  <c:v>4445.6069144006997</c:v>
                </c:pt>
                <c:pt idx="238">
                  <c:v>4416.5785736790003</c:v>
                </c:pt>
                <c:pt idx="239">
                  <c:v>4387.7397784077302</c:v>
                </c:pt>
                <c:pt idx="240">
                  <c:v>4359.0892909178901</c:v>
                </c:pt>
                <c:pt idx="241">
                  <c:v>4330.6258816220297</c:v>
                </c:pt>
                <c:pt idx="242">
                  <c:v>4302.3483289614996</c:v>
                </c:pt>
                <c:pt idx="243">
                  <c:v>4274.25541935405</c:v>
                </c:pt>
                <c:pt idx="244">
                  <c:v>4246.34594714167</c:v>
                </c:pt>
                <c:pt idx="245">
                  <c:v>4218.6187145389504</c:v>
                </c:pt>
                <c:pt idx="246">
                  <c:v>4191.0725315815898</c:v>
                </c:pt>
                <c:pt idx="247">
                  <c:v>4163.7062160753703</c:v>
                </c:pt>
                <c:pt idx="248">
                  <c:v>4136.5185935454101</c:v>
                </c:pt>
                <c:pt idx="249">
                  <c:v>4109.5084971857596</c:v>
                </c:pt>
                <c:pt idx="250">
                  <c:v>4082.6747678093202</c:v>
                </c:pt>
                <c:pt idx="251">
                  <c:v>4056.01625379811</c:v>
                </c:pt>
                <c:pt idx="252">
                  <c:v>4029.5318110538301</c:v>
                </c:pt>
                <c:pt idx="253">
                  <c:v>4003.22030294876</c:v>
                </c:pt>
                <c:pt idx="254">
                  <c:v>3977.08060027698</c:v>
                </c:pt>
                <c:pt idx="255">
                  <c:v>3951.1115812059202</c:v>
                </c:pt>
                <c:pt idx="256">
                  <c:v>3925.3121312281901</c:v>
                </c:pt>
                <c:pt idx="257">
                  <c:v>3899.6811431137899</c:v>
                </c:pt>
                <c:pt idx="258">
                  <c:v>3874.2175168625299</c:v>
                </c:pt>
                <c:pt idx="259">
                  <c:v>3848.9201596568801</c:v>
                </c:pt>
                <c:pt idx="260">
                  <c:v>3823.78798581505</c:v>
                </c:pt>
                <c:pt idx="261">
                  <c:v>3798.81991674439</c:v>
                </c:pt>
                <c:pt idx="262">
                  <c:v>3774.0148808950798</c:v>
                </c:pt>
                <c:pt idx="263">
                  <c:v>3749.37181371419</c:v>
                </c:pt>
                <c:pt idx="264">
                  <c:v>3724.8896575999602</c:v>
                </c:pt>
                <c:pt idx="265">
                  <c:v>3700.5673618564201</c:v>
                </c:pt>
                <c:pt idx="266">
                  <c:v>3676.4038826483102</c:v>
                </c:pt>
                <c:pt idx="267">
                  <c:v>3652.3981829562299</c:v>
                </c:pt>
                <c:pt idx="268">
                  <c:v>3628.5492325322198</c:v>
                </c:pt>
                <c:pt idx="269">
                  <c:v>3604.8560078554701</c:v>
                </c:pt>
                <c:pt idx="270">
                  <c:v>3581.3174920884198</c:v>
                </c:pt>
                <c:pt idx="271">
                  <c:v>3557.9326750331402</c:v>
                </c:pt>
                <c:pt idx="272">
                  <c:v>3534.7005530879501</c:v>
                </c:pt>
                <c:pt idx="273">
                  <c:v>3511.6201292043502</c:v>
                </c:pt>
                <c:pt idx="274">
                  <c:v>3488.6904128442502</c:v>
                </c:pt>
                <c:pt idx="275">
                  <c:v>3465.9104199374201</c:v>
                </c:pt>
                <c:pt idx="276">
                  <c:v>3443.2791728393099</c:v>
                </c:pt>
                <c:pt idx="277">
                  <c:v>3420.7957002890698</c:v>
                </c:pt>
                <c:pt idx="278">
                  <c:v>3398.4590373678202</c:v>
                </c:pt>
                <c:pt idx="279">
                  <c:v>3376.2682254573201</c:v>
                </c:pt>
                <c:pt idx="280">
                  <c:v>3354.2223121987799</c:v>
                </c:pt>
                <c:pt idx="281">
                  <c:v>3332.3203514520001</c:v>
                </c:pt>
                <c:pt idx="282">
                  <c:v>3310.5614032547401</c:v>
                </c:pt>
                <c:pt idx="283">
                  <c:v>3288.94453378243</c:v>
                </c:pt>
                <c:pt idx="284">
                  <c:v>3267.4688153080501</c:v>
                </c:pt>
                <c:pt idx="285">
                  <c:v>3246.1333261623399</c:v>
                </c:pt>
                <c:pt idx="286">
                  <c:v>3224.9371506942198</c:v>
                </c:pt>
                <c:pt idx="287">
                  <c:v>3203.87937923152</c:v>
                </c:pt>
                <c:pt idx="288">
                  <c:v>3182.95910804193</c:v>
                </c:pt>
                <c:pt idx="289">
                  <c:v>3162.1754392942098</c:v>
                </c:pt>
                <c:pt idx="290">
                  <c:v>3141.5274810196502</c:v>
                </c:pt>
                <c:pt idx="291">
                  <c:v>3121.0143470738199</c:v>
                </c:pt>
                <c:pt idx="292">
                  <c:v>3100.6351570984898</c:v>
                </c:pt>
                <c:pt idx="293">
                  <c:v>3080.3890364839199</c:v>
                </c:pt>
                <c:pt idx="294">
                  <c:v>3060.27511633124</c:v>
                </c:pt>
                <c:pt idx="295">
                  <c:v>3040.2925334152201</c:v>
                </c:pt>
                <c:pt idx="296">
                  <c:v>3020.44043014722</c:v>
                </c:pt>
                <c:pt idx="297">
                  <c:v>3000.7179545383401</c:v>
                </c:pt>
                <c:pt idx="298">
                  <c:v>2981.1242601629101</c:v>
                </c:pt>
                <c:pt idx="299">
                  <c:v>2961.6585061221299</c:v>
                </c:pt>
                <c:pt idx="300">
                  <c:v>2942.3198570079699</c:v>
                </c:pt>
                <c:pt idx="301">
                  <c:v>2923.10748286738</c:v>
                </c:pt>
                <c:pt idx="302">
                  <c:v>2904.0205591665999</c:v>
                </c:pt>
                <c:pt idx="303">
                  <c:v>2885.0582667558001</c:v>
                </c:pt>
                <c:pt idx="304">
                  <c:v>2866.2197918339498</c:v>
                </c:pt>
                <c:pt idx="305">
                  <c:v>2847.5043259138502</c:v>
                </c:pt>
                <c:pt idx="306">
                  <c:v>2828.9110657874498</c:v>
                </c:pt>
                <c:pt idx="307">
                  <c:v>2810.4392134914101</c:v>
                </c:pt>
                <c:pt idx="308">
                  <c:v>2792.0879762728</c:v>
                </c:pt>
                <c:pt idx="309">
                  <c:v>2773.85656655511</c:v>
                </c:pt>
                <c:pt idx="310">
                  <c:v>2755.7442019044602</c:v>
                </c:pt>
                <c:pt idx="311">
                  <c:v>2737.7501049959801</c:v>
                </c:pt>
                <c:pt idx="312">
                  <c:v>2719.8735035804798</c:v>
                </c:pt>
                <c:pt idx="313">
                  <c:v>2702.1136304513202</c:v>
                </c:pt>
                <c:pt idx="314">
                  <c:v>2684.4697234114501</c:v>
                </c:pt>
                <c:pt idx="315">
                  <c:v>2666.9410252407101</c:v>
                </c:pt>
                <c:pt idx="316">
                  <c:v>2649.5267836633402</c:v>
                </c:pt>
                <c:pt idx="317">
                  <c:v>2632.2262513157102</c:v>
                </c:pt>
                <c:pt idx="318">
                  <c:v>2615.0386857141998</c:v>
                </c:pt>
                <c:pt idx="319">
                  <c:v>2597.9633492233702</c:v>
                </c:pt>
                <c:pt idx="320">
                  <c:v>2580.9995090243001</c:v>
                </c:pt>
                <c:pt idx="321">
                  <c:v>2564.14643708314</c:v>
                </c:pt>
                <c:pt idx="322">
                  <c:v>2547.4034101198499</c:v>
                </c:pt>
                <c:pt idx="323">
                  <c:v>2530.76970957718</c:v>
                </c:pt>
                <c:pt idx="324">
                  <c:v>2514.2446215897999</c:v>
                </c:pt>
                <c:pt idx="325">
                  <c:v>2497.8274369536998</c:v>
                </c:pt>
                <c:pt idx="326">
                  <c:v>2481.5174510957499</c:v>
                </c:pt>
                <c:pt idx="327">
                  <c:v>2465.3139640434101</c:v>
                </c:pt>
                <c:pt idx="328">
                  <c:v>2449.2162803947699</c:v>
                </c:pt>
                <c:pt idx="329">
                  <c:v>2433.2237092886498</c:v>
                </c:pt>
                <c:pt idx="330">
                  <c:v>2417.3355643749401</c:v>
                </c:pt>
                <c:pt idx="331">
                  <c:v>2401.5511637852101</c:v>
                </c:pt>
                <c:pt idx="332">
                  <c:v>2385.8698301033801</c:v>
                </c:pt>
                <c:pt idx="333">
                  <c:v>2370.2908903366801</c:v>
                </c:pt>
                <c:pt idx="334">
                  <c:v>2354.8136758867599</c:v>
                </c:pt>
                <c:pt idx="335">
                  <c:v>2339.4375225209901</c:v>
                </c:pt>
                <c:pt idx="336">
                  <c:v>2324.1617703439601</c:v>
                </c:pt>
                <c:pt idx="337">
                  <c:v>2308.9857637691598</c:v>
                </c:pt>
                <c:pt idx="338">
                  <c:v>2293.9088514908499</c:v>
                </c:pt>
                <c:pt idx="339">
                  <c:v>2278.9303864561002</c:v>
                </c:pt>
                <c:pt idx="340">
                  <c:v>2264.0497258370101</c:v>
                </c:pt>
                <c:pt idx="341">
                  <c:v>2249.2662310031301</c:v>
                </c:pt>
                <c:pt idx="342">
                  <c:v>2234.5792674940799</c:v>
                </c:pt>
                <c:pt idx="343">
                  <c:v>2219.9882049922799</c:v>
                </c:pt>
                <c:pt idx="344">
                  <c:v>2205.4924172959099</c:v>
                </c:pt>
                <c:pt idx="345">
                  <c:v>2191.09128229204</c:v>
                </c:pt>
                <c:pt idx="346">
                  <c:v>2176.7841819299501</c:v>
                </c:pt>
                <c:pt idx="347">
                  <c:v>2162.5705021945701</c:v>
                </c:pt>
                <c:pt idx="348">
                  <c:v>2148.4496330801499</c:v>
                </c:pt>
                <c:pt idx="349">
                  <c:v>2134.4209685640799</c:v>
                </c:pt>
                <c:pt idx="350">
                  <c:v>2120.4839065808601</c:v>
                </c:pt>
                <c:pt idx="351">
                  <c:v>2106.6378489962999</c:v>
                </c:pt>
                <c:pt idx="352">
                  <c:v>2092.88220158181</c:v>
                </c:pt>
                <c:pt idx="353">
                  <c:v>2079.2163739889302</c:v>
                </c:pt>
                <c:pt idx="354">
                  <c:v>2065.6397797239802</c:v>
                </c:pt>
                <c:pt idx="355">
                  <c:v>2052.15183612287</c:v>
                </c:pt>
                <c:pt idx="356">
                  <c:v>2038.7519643261401</c:v>
                </c:pt>
                <c:pt idx="357">
                  <c:v>2025.4395892540599</c:v>
                </c:pt>
                <c:pt idx="358">
                  <c:v>2012.2141395820199</c:v>
                </c:pt>
                <c:pt idx="359">
                  <c:v>1999.0750477159399</c:v>
                </c:pt>
                <c:pt idx="360">
                  <c:v>1986.02174976794</c:v>
                </c:pt>
                <c:pt idx="361">
                  <c:v>1973.05368553216</c:v>
                </c:pt>
                <c:pt idx="362">
                  <c:v>1960.17029846068</c:v>
                </c:pt>
                <c:pt idx="363">
                  <c:v>1947.37103563968</c:v>
                </c:pt>
                <c:pt idx="364">
                  <c:v>1934.6553477656601</c:v>
                </c:pt>
                <c:pt idx="365">
                  <c:v>1922.0226891218899</c:v>
                </c:pt>
                <c:pt idx="366">
                  <c:v>1909.472517555</c:v>
                </c:pt>
                <c:pt idx="367">
                  <c:v>1897.0042944516999</c:v>
                </c:pt>
                <c:pt idx="368">
                  <c:v>1884.6174847156601</c:v>
                </c:pt>
                <c:pt idx="369">
                  <c:v>1872.31155674457</c:v>
                </c:pt>
                <c:pt idx="370">
                  <c:v>1860.08598240728</c:v>
                </c:pt>
                <c:pt idx="371">
                  <c:v>1847.9402370211899</c:v>
                </c:pt>
                <c:pt idx="372">
                  <c:v>1835.87379932967</c:v>
                </c:pt>
                <c:pt idx="373">
                  <c:v>1823.88615147975</c:v>
                </c:pt>
                <c:pt idx="374">
                  <c:v>1811.97677899987</c:v>
                </c:pt>
                <c:pt idx="375">
                  <c:v>1800.1451707777701</c:v>
                </c:pt>
                <c:pt idx="376">
                  <c:v>1788.3908190386201</c:v>
                </c:pt>
                <c:pt idx="377">
                  <c:v>1776.7132193231701</c:v>
                </c:pt>
                <c:pt idx="378">
                  <c:v>1765.1118704661201</c:v>
                </c:pt>
                <c:pt idx="379">
                  <c:v>1753.5862745746299</c:v>
                </c:pt>
                <c:pt idx="380">
                  <c:v>1742.1359370069099</c:v>
                </c:pt>
                <c:pt idx="381">
                  <c:v>1730.7603663510499</c:v>
                </c:pt>
                <c:pt idx="382">
                  <c:v>1719.4590744038601</c:v>
                </c:pt>
                <c:pt idx="383">
                  <c:v>1708.2315761499999</c:v>
                </c:pt>
                <c:pt idx="384">
                  <c:v>1697.07738974107</c:v>
                </c:pt>
                <c:pt idx="385">
                  <c:v>1685.99603647501</c:v>
                </c:pt>
                <c:pt idx="386">
                  <c:v>1674.98704077552</c:v>
                </c:pt>
                <c:pt idx="387">
                  <c:v>1664.04993017167</c:v>
                </c:pt>
                <c:pt idx="388">
                  <c:v>1653.18423527757</c:v>
                </c:pt>
                <c:pt idx="389">
                  <c:v>1642.3894897723101</c:v>
                </c:pt>
                <c:pt idx="390">
                  <c:v>1631.6652303798701</c:v>
                </c:pt>
                <c:pt idx="391">
                  <c:v>1621.01099684928</c:v>
                </c:pt>
                <c:pt idx="392">
                  <c:v>1610.4263319348599</c:v>
                </c:pt>
                <c:pt idx="393">
                  <c:v>1599.91078137658</c:v>
                </c:pt>
                <c:pt idx="394">
                  <c:v>1589.4638938805999</c:v>
                </c:pt>
                <c:pt idx="395">
                  <c:v>1579.0852210998401</c:v>
                </c:pt>
                <c:pt idx="396">
                  <c:v>1568.7743176148299</c:v>
                </c:pt>
                <c:pt idx="397">
                  <c:v>1558.5307409145</c:v>
                </c:pt>
                <c:pt idx="398">
                  <c:v>1548.35405137725</c:v>
                </c:pt>
                <c:pt idx="399">
                  <c:v>1538.24381225205</c:v>
                </c:pt>
                <c:pt idx="400">
                  <c:v>1528.19958963974</c:v>
                </c:pt>
                <c:pt idx="401">
                  <c:v>1518.22095247433</c:v>
                </c:pt>
                <c:pt idx="402">
                  <c:v>1508.3074725045899</c:v>
                </c:pt>
                <c:pt idx="403">
                  <c:v>1498.4587242756099</c:v>
                </c:pt>
                <c:pt idx="404">
                  <c:v>1488.67428511055</c:v>
                </c:pt>
                <c:pt idx="405">
                  <c:v>1478.95373509255</c:v>
                </c:pt>
                <c:pt idx="406">
                  <c:v>1469.2966570466201</c:v>
                </c:pt>
                <c:pt idx="407">
                  <c:v>1459.7026365218001</c:v>
                </c:pt>
                <c:pt idx="408">
                  <c:v>1450.1712617733799</c:v>
                </c:pt>
                <c:pt idx="409">
                  <c:v>1440.70212374518</c:v>
                </c:pt>
                <c:pt idx="410">
                  <c:v>1431.29481605203</c:v>
                </c:pt>
                <c:pt idx="411">
                  <c:v>1421.94893496233</c:v>
                </c:pt>
                <c:pt idx="412">
                  <c:v>1412.6640793806901</c:v>
                </c:pt>
                <c:pt idx="413">
                  <c:v>1403.43985083076</c:v>
                </c:pt>
                <c:pt idx="414">
                  <c:v>1394.2758534381001</c:v>
                </c:pt>
                <c:pt idx="415">
                  <c:v>1385.17169391322</c:v>
                </c:pt>
                <c:pt idx="416">
                  <c:v>1376.12698153464</c:v>
                </c:pt>
                <c:pt idx="417">
                  <c:v>1367.14132813219</c:v>
                </c:pt>
                <c:pt idx="418">
                  <c:v>1358.2143480703301</c:v>
                </c:pt>
                <c:pt idx="419">
                  <c:v>1349.34565823156</c:v>
                </c:pt>
                <c:pt idx="420">
                  <c:v>1340.53487800005</c:v>
                </c:pt>
                <c:pt idx="421">
                  <c:v>1331.7816292452201</c:v>
                </c:pt>
                <c:pt idx="422">
                  <c:v>1323.0855363056</c:v>
                </c:pt>
                <c:pt idx="423">
                  <c:v>1314.4462259726499</c:v>
                </c:pt>
                <c:pt idx="424">
                  <c:v>1305.8633274747399</c:v>
                </c:pt>
                <c:pt idx="425">
                  <c:v>1297.33647246129</c:v>
                </c:pt>
                <c:pt idx="426">
                  <c:v>1288.8652949868899</c:v>
                </c:pt>
                <c:pt idx="427">
                  <c:v>1280.4494314956601</c:v>
                </c:pt>
                <c:pt idx="428">
                  <c:v>1272.08852080561</c:v>
                </c:pt>
                <c:pt idx="429">
                  <c:v>1263.7822040931501</c:v>
                </c:pt>
                <c:pt idx="430">
                  <c:v>1255.53012487769</c:v>
                </c:pt>
                <c:pt idx="431">
                  <c:v>1247.33192900633</c:v>
                </c:pt>
                <c:pt idx="432">
                  <c:v>1239.1872646386901</c:v>
                </c:pt>
                <c:pt idx="433">
                  <c:v>1231.09578223178</c:v>
                </c:pt>
                <c:pt idx="434">
                  <c:v>1223.057134525</c:v>
                </c:pt>
                <c:pt idx="435">
                  <c:v>1215.07097652527</c:v>
                </c:pt>
                <c:pt idx="436">
                  <c:v>1207.13696549218</c:v>
                </c:pt>
                <c:pt idx="437">
                  <c:v>1199.25476092332</c:v>
                </c:pt>
                <c:pt idx="438">
                  <c:v>1191.4240245396199</c:v>
                </c:pt>
                <c:pt idx="439">
                  <c:v>1183.6444202708899</c:v>
                </c:pt>
                <c:pt idx="440">
                  <c:v>1175.9156142413599</c:v>
                </c:pt>
                <c:pt idx="441">
                  <c:v>1168.23727475534</c:v>
                </c:pt>
                <c:pt idx="442">
                  <c:v>1160.6090722830199</c:v>
                </c:pt>
                <c:pt idx="443">
                  <c:v>1153.0306794462999</c:v>
                </c:pt>
                <c:pt idx="444">
                  <c:v>1145.50177100478</c:v>
                </c:pt>
                <c:pt idx="445">
                  <c:v>1138.0220238417201</c:v>
                </c:pt>
                <c:pt idx="446">
                  <c:v>1130.5911169502799</c:v>
                </c:pt>
                <c:pt idx="447">
                  <c:v>1123.2087314196399</c:v>
                </c:pt>
                <c:pt idx="448">
                  <c:v>1115.8745504214</c:v>
                </c:pt>
                <c:pt idx="449">
                  <c:v>1108.58825919593</c:v>
                </c:pt>
                <c:pt idx="450">
                  <c:v>1101.34954503886</c:v>
                </c:pt>
                <c:pt idx="451">
                  <c:v>1094.15809728771</c:v>
                </c:pt>
                <c:pt idx="452">
                  <c:v>1087.01360730849</c:v>
                </c:pt>
                <c:pt idx="453">
                  <c:v>1079.91576848251</c:v>
                </c:pt>
                <c:pt idx="454">
                  <c:v>1072.8642761931901</c:v>
                </c:pt>
                <c:pt idx="455">
                  <c:v>1065.8588278129901</c:v>
                </c:pt>
                <c:pt idx="456">
                  <c:v>1058.89912269044</c:v>
                </c:pt>
                <c:pt idx="457">
                  <c:v>1051.98486213722</c:v>
                </c:pt>
                <c:pt idx="458">
                  <c:v>1045.1157494153399</c:v>
                </c:pt>
                <c:pt idx="459">
                  <c:v>1038.29148972441</c:v>
                </c:pt>
                <c:pt idx="460">
                  <c:v>1031.5117901890001</c:v>
                </c:pt>
                <c:pt idx="461">
                  <c:v>1024.7763598460599</c:v>
                </c:pt>
                <c:pt idx="462">
                  <c:v>1018.08490963241</c:v>
                </c:pt>
                <c:pt idx="463">
                  <c:v>1011.43715237238</c:v>
                </c:pt>
                <c:pt idx="464">
                  <c:v>1004.83280276546</c:v>
                </c:pt>
                <c:pt idx="465">
                  <c:v>998.27157737405003</c:v>
                </c:pt>
                <c:pt idx="466">
                  <c:v>991.75319461129595</c:v>
                </c:pt>
                <c:pt idx="467">
                  <c:v>985.27737472903095</c:v>
                </c:pt>
                <c:pt idx="468">
                  <c:v>978.84383980574</c:v>
                </c:pt>
                <c:pt idx="469">
                  <c:v>972.45231373464696</c:v>
                </c:pt>
                <c:pt idx="470">
                  <c:v>966.10252221186204</c:v>
                </c:pt>
                <c:pt idx="471">
                  <c:v>959.79419272460495</c:v>
                </c:pt>
                <c:pt idx="472">
                  <c:v>953.52705453951899</c:v>
                </c:pt>
                <c:pt idx="473">
                  <c:v>947.30083869104396</c:v>
                </c:pt>
                <c:pt idx="474">
                  <c:v>941.115277969874</c:v>
                </c:pt>
                <c:pt idx="475">
                  <c:v>934.97010691149296</c:v>
                </c:pt>
                <c:pt idx="476">
                  <c:v>928.86506178478203</c:v>
                </c:pt>
                <c:pt idx="477">
                  <c:v>922.79988058069705</c:v>
                </c:pt>
                <c:pt idx="478">
                  <c:v>916.77430300102606</c:v>
                </c:pt>
                <c:pt idx="479">
                  <c:v>910.78807044721896</c:v>
                </c:pt>
                <c:pt idx="480">
                  <c:v>904.84092600928795</c:v>
                </c:pt>
                <c:pt idx="481">
                  <c:v>898.93261445478299</c:v>
                </c:pt>
                <c:pt idx="482">
                  <c:v>893.06288221783802</c:v>
                </c:pt>
                <c:pt idx="483">
                  <c:v>887.23147738828595</c:v>
                </c:pt>
                <c:pt idx="484">
                  <c:v>881.438149700851</c:v>
                </c:pt>
                <c:pt idx="485">
                  <c:v>875.68265052440802</c:v>
                </c:pt>
                <c:pt idx="486">
                  <c:v>869.96473285130799</c:v>
                </c:pt>
                <c:pt idx="487">
                  <c:v>864.28415128678205</c:v>
                </c:pt>
                <c:pt idx="488">
                  <c:v>858.64066203840696</c:v>
                </c:pt>
                <c:pt idx="489">
                  <c:v>853.03402290564395</c:v>
                </c:pt>
                <c:pt idx="490">
                  <c:v>847.46399326944299</c:v>
                </c:pt>
                <c:pt idx="491">
                  <c:v>841.93033408191798</c:v>
                </c:pt>
                <c:pt idx="492">
                  <c:v>836.43280785608397</c:v>
                </c:pt>
                <c:pt idx="493">
                  <c:v>830.97117865566895</c:v>
                </c:pt>
                <c:pt idx="494">
                  <c:v>825.54521208498602</c:v>
                </c:pt>
                <c:pt idx="495">
                  <c:v>820.15467527887597</c:v>
                </c:pt>
                <c:pt idx="496">
                  <c:v>814.79933689271002</c:v>
                </c:pt>
                <c:pt idx="497">
                  <c:v>809.47896709246504</c:v>
                </c:pt>
                <c:pt idx="498">
                  <c:v>804.19333754485604</c:v>
                </c:pt>
                <c:pt idx="499">
                  <c:v>798.94222140753902</c:v>
                </c:pt>
                <c:pt idx="500">
                  <c:v>793.72539331937696</c:v>
                </c:pt>
                <c:pt idx="501">
                  <c:v>788.542629390765</c:v>
                </c:pt>
                <c:pt idx="502">
                  <c:v>783.39370719402405</c:v>
                </c:pt>
                <c:pt idx="503">
                  <c:v>778.27840575385301</c:v>
                </c:pt>
                <c:pt idx="504">
                  <c:v>773.196505537848</c:v>
                </c:pt>
                <c:pt idx="505">
                  <c:v>768.14778844707701</c:v>
                </c:pt>
                <c:pt idx="506">
                  <c:v>763.13203780672404</c:v>
                </c:pt>
                <c:pt idx="507">
                  <c:v>758.14903835678501</c:v>
                </c:pt>
                <c:pt idx="508">
                  <c:v>753.198576242836</c:v>
                </c:pt>
                <c:pt idx="509">
                  <c:v>748.28043900684804</c:v>
                </c:pt>
                <c:pt idx="510">
                  <c:v>743.39441557807504</c:v>
                </c:pt>
                <c:pt idx="511">
                  <c:v>738.54029626399199</c:v>
                </c:pt>
                <c:pt idx="512">
                  <c:v>733.71787274129804</c:v>
                </c:pt>
                <c:pt idx="513">
                  <c:v>728.92693804697205</c:v>
                </c:pt>
                <c:pt idx="514">
                  <c:v>724.16728656939404</c:v>
                </c:pt>
                <c:pt idx="515">
                  <c:v>719.43871403952096</c:v>
                </c:pt>
                <c:pt idx="516">
                  <c:v>714.741017522118</c:v>
                </c:pt>
                <c:pt idx="517">
                  <c:v>710.07399540705001</c:v>
                </c:pt>
                <c:pt idx="518">
                  <c:v>705.43744740062903</c:v>
                </c:pt>
                <c:pt idx="519">
                  <c:v>700.83117451701798</c:v>
                </c:pt>
                <c:pt idx="520">
                  <c:v>696.25497906969395</c:v>
                </c:pt>
                <c:pt idx="521">
                  <c:v>691.70866466296002</c:v>
                </c:pt>
                <c:pt idx="522">
                  <c:v>687.19203618351696</c:v>
                </c:pt>
                <c:pt idx="523">
                  <c:v>682.70489979209196</c:v>
                </c:pt>
                <c:pt idx="524">
                  <c:v>678.24706291511905</c:v>
                </c:pt>
                <c:pt idx="525">
                  <c:v>673.81833423647299</c:v>
                </c:pt>
                <c:pt idx="526">
                  <c:v>669.41852368925902</c:v>
                </c:pt>
                <c:pt idx="527">
                  <c:v>665.04744244765698</c:v>
                </c:pt>
                <c:pt idx="528">
                  <c:v>660.70490291881799</c:v>
                </c:pt>
                <c:pt idx="529">
                  <c:v>656.39071873480896</c:v>
                </c:pt>
                <c:pt idx="530">
                  <c:v>652.10470474462102</c:v>
                </c:pt>
                <c:pt idx="531">
                  <c:v>647.84667700621799</c:v>
                </c:pt>
                <c:pt idx="532">
                  <c:v>643.61645277864602</c:v>
                </c:pt>
                <c:pt idx="533">
                  <c:v>639.41385051418695</c:v>
                </c:pt>
                <c:pt idx="534">
                  <c:v>635.23868985057197</c:v>
                </c:pt>
                <c:pt idx="535">
                  <c:v>631.09079160323495</c:v>
                </c:pt>
                <c:pt idx="536">
                  <c:v>626.96997775762804</c:v>
                </c:pt>
                <c:pt idx="537">
                  <c:v>622.87607146157802</c:v>
                </c:pt>
                <c:pt idx="538">
                  <c:v>618.808897017699</c:v>
                </c:pt>
                <c:pt idx="539">
                  <c:v>614.76827987585</c:v>
                </c:pt>
                <c:pt idx="540">
                  <c:v>610.75404662564404</c:v>
                </c:pt>
                <c:pt idx="541">
                  <c:v>606.76602498900797</c:v>
                </c:pt>
                <c:pt idx="542">
                  <c:v>602.80404381278697</c:v>
                </c:pt>
                <c:pt idx="543">
                  <c:v>598.86793306139896</c:v>
                </c:pt>
                <c:pt idx="544">
                  <c:v>594.95752380953797</c:v>
                </c:pt>
                <c:pt idx="545">
                  <c:v>591.07264823492505</c:v>
                </c:pt>
                <c:pt idx="546">
                  <c:v>587.21313961110502</c:v>
                </c:pt>
                <c:pt idx="547">
                  <c:v>583.37883230029104</c:v>
                </c:pt>
                <c:pt idx="548">
                  <c:v>579.569561746256</c:v>
                </c:pt>
                <c:pt idx="549">
                  <c:v>575.78516446726996</c:v>
                </c:pt>
                <c:pt idx="550">
                  <c:v>572.02547804908602</c:v>
                </c:pt>
                <c:pt idx="551">
                  <c:v>568.29034113796695</c:v>
                </c:pt>
                <c:pt idx="552">
                  <c:v>564.57959343376297</c:v>
                </c:pt>
                <c:pt idx="553">
                  <c:v>560.89307568303002</c:v>
                </c:pt>
                <c:pt idx="554">
                  <c:v>557.23062967219903</c:v>
                </c:pt>
                <c:pt idx="555">
                  <c:v>553.59209822078003</c:v>
                </c:pt>
                <c:pt idx="556">
                  <c:v>549.97732517461998</c:v>
                </c:pt>
                <c:pt idx="557">
                  <c:v>546.38615539920295</c:v>
                </c:pt>
                <c:pt idx="558">
                  <c:v>542.81843477298901</c:v>
                </c:pt>
                <c:pt idx="559">
                  <c:v>539.274010180799</c:v>
                </c:pt>
                <c:pt idx="560">
                  <c:v>535.75272950724695</c:v>
                </c:pt>
                <c:pt idx="561">
                  <c:v>532.25444163020995</c:v>
                </c:pt>
                <c:pt idx="562">
                  <c:v>528.77899641434203</c:v>
                </c:pt>
                <c:pt idx="563">
                  <c:v>525.32624470463202</c:v>
                </c:pt>
                <c:pt idx="564">
                  <c:v>521.89603832000103</c:v>
                </c:pt>
                <c:pt idx="565">
                  <c:v>518.48823004694202</c:v>
                </c:pt>
                <c:pt idx="566">
                  <c:v>515.10267363320702</c:v>
                </c:pt>
                <c:pt idx="567">
                  <c:v>511.73922378152298</c:v>
                </c:pt>
                <c:pt idx="568">
                  <c:v>508.39773614336298</c:v>
                </c:pt>
                <c:pt idx="569">
                  <c:v>505.07806731274502</c:v>
                </c:pt>
                <c:pt idx="570">
                  <c:v>501.78007482008502</c:v>
                </c:pt>
                <c:pt idx="571">
                  <c:v>498.50361712607298</c:v>
                </c:pt>
                <c:pt idx="572">
                  <c:v>495.24855361560799</c:v>
                </c:pt>
                <c:pt idx="573">
                  <c:v>492.01474459175699</c:v>
                </c:pt>
                <c:pt idx="574">
                  <c:v>488.80205126976102</c:v>
                </c:pt>
                <c:pt idx="575">
                  <c:v>485.61033577108202</c:v>
                </c:pt>
                <c:pt idx="576">
                  <c:v>482.43946111748198</c:v>
                </c:pt>
                <c:pt idx="577">
                  <c:v>479.28929122514398</c:v>
                </c:pt>
                <c:pt idx="578">
                  <c:v>476.159690898836</c:v>
                </c:pt>
                <c:pt idx="579">
                  <c:v>473.05052582610301</c:v>
                </c:pt>
                <c:pt idx="580">
                  <c:v>469.96166257150901</c:v>
                </c:pt>
                <c:pt idx="581">
                  <c:v>466.89296857090602</c:v>
                </c:pt>
                <c:pt idx="582">
                  <c:v>463.84431212574401</c:v>
                </c:pt>
                <c:pt idx="583">
                  <c:v>460.81556239742298</c:v>
                </c:pt>
                <c:pt idx="584">
                  <c:v>457.806589401677</c:v>
                </c:pt>
                <c:pt idx="585">
                  <c:v>454.81726400299101</c:v>
                </c:pt>
                <c:pt idx="586">
                  <c:v>451.847457909063</c:v>
                </c:pt>
                <c:pt idx="587">
                  <c:v>448.89704366529998</c:v>
                </c:pt>
                <c:pt idx="588">
                  <c:v>445.96589464934198</c:v>
                </c:pt>
                <c:pt idx="589">
                  <c:v>443.05388506563298</c:v>
                </c:pt>
                <c:pt idx="590">
                  <c:v>440.16088994001802</c:v>
                </c:pt>
                <c:pt idx="591">
                  <c:v>437.286785114385</c:v>
                </c:pt>
                <c:pt idx="592">
                  <c:v>434.431447241331</c:v>
                </c:pt>
                <c:pt idx="593">
                  <c:v>431.59475377887202</c:v>
                </c:pt>
                <c:pt idx="594">
                  <c:v>428.77658298518099</c:v>
                </c:pt>
                <c:pt idx="595">
                  <c:v>425.97681391336698</c:v>
                </c:pt>
                <c:pt idx="596">
                  <c:v>423.19532640628103</c:v>
                </c:pt>
                <c:pt idx="597">
                  <c:v>420.43200109135898</c:v>
                </c:pt>
                <c:pt idx="598">
                  <c:v>417.686719375503</c:v>
                </c:pt>
                <c:pt idx="599">
                  <c:v>414.95936343998602</c:v>
                </c:pt>
                <c:pt idx="600">
                  <c:v>412.24981623540202</c:v>
                </c:pt>
                <c:pt idx="601">
                  <c:v>409.55796147663398</c:v>
                </c:pt>
                <c:pt idx="602">
                  <c:v>406.88368363787202</c:v>
                </c:pt>
                <c:pt idx="603">
                  <c:v>404.226867947649</c:v>
                </c:pt>
                <c:pt idx="604">
                  <c:v>401.58740038392</c:v>
                </c:pt>
                <c:pt idx="605">
                  <c:v>398.96516766916301</c:v>
                </c:pt>
                <c:pt idx="606">
                  <c:v>396.36005726552497</c:v>
                </c:pt>
                <c:pt idx="607">
                  <c:v>393.77195736998402</c:v>
                </c:pt>
                <c:pt idx="608">
                  <c:v>391.20075690955599</c:v>
                </c:pt>
                <c:pt idx="609">
                  <c:v>388.64634553652797</c:v>
                </c:pt>
                <c:pt idx="610">
                  <c:v>386.10861362371799</c:v>
                </c:pt>
                <c:pt idx="611">
                  <c:v>383.58745225977799</c:v>
                </c:pt>
                <c:pt idx="612">
                  <c:v>381.08275324451</c:v>
                </c:pt>
                <c:pt idx="613">
                  <c:v>378.59440908423102</c:v>
                </c:pt>
                <c:pt idx="614">
                  <c:v>376.12231298715398</c:v>
                </c:pt>
                <c:pt idx="615">
                  <c:v>373.666358858808</c:v>
                </c:pt>
                <c:pt idx="616">
                  <c:v>371.22644129748301</c:v>
                </c:pt>
                <c:pt idx="617">
                  <c:v>368.80245558970898</c:v>
                </c:pt>
                <c:pt idx="618">
                  <c:v>366.39429770575902</c:v>
                </c:pt>
                <c:pt idx="619">
                  <c:v>364.00186429518402</c:v>
                </c:pt>
                <c:pt idx="620">
                  <c:v>361.625052682383</c:v>
                </c:pt>
                <c:pt idx="621">
                  <c:v>359.26376086219</c:v>
                </c:pt>
                <c:pt idx="622">
                  <c:v>356.9178874955</c:v>
                </c:pt>
                <c:pt idx="623">
                  <c:v>354.58733190491699</c:v>
                </c:pt>
                <c:pt idx="624">
                  <c:v>352.27199407043702</c:v>
                </c:pt>
                <c:pt idx="625">
                  <c:v>349.97177462515401</c:v>
                </c:pt>
                <c:pt idx="626">
                  <c:v>347.68657485099197</c:v>
                </c:pt>
                <c:pt idx="627">
                  <c:v>345.41629667447597</c:v>
                </c:pt>
                <c:pt idx="628">
                  <c:v>343.16084266251198</c:v>
                </c:pt>
                <c:pt idx="629">
                  <c:v>340.92011601821901</c:v>
                </c:pt>
                <c:pt idx="630">
                  <c:v>338.69402057676098</c:v>
                </c:pt>
                <c:pt idx="631">
                  <c:v>336.48246080123101</c:v>
                </c:pt>
                <c:pt idx="632">
                  <c:v>334.28534177854499</c:v>
                </c:pt>
                <c:pt idx="633">
                  <c:v>332.10256921536899</c:v>
                </c:pt>
                <c:pt idx="634">
                  <c:v>329.93404943407501</c:v>
                </c:pt>
                <c:pt idx="635">
                  <c:v>327.77968936871702</c:v>
                </c:pt>
                <c:pt idx="636">
                  <c:v>325.63939656103997</c:v>
                </c:pt>
                <c:pt idx="637">
                  <c:v>323.51307915651103</c:v>
                </c:pt>
                <c:pt idx="638">
                  <c:v>321.40064590037701</c:v>
                </c:pt>
                <c:pt idx="639">
                  <c:v>319.30200613374501</c:v>
                </c:pt>
                <c:pt idx="640">
                  <c:v>317.21706978970002</c:v>
                </c:pt>
                <c:pt idx="641">
                  <c:v>315.145747389429</c:v>
                </c:pt>
                <c:pt idx="642">
                  <c:v>313.08795003838998</c:v>
                </c:pt>
                <c:pt idx="643">
                  <c:v>311.04358942249002</c:v>
                </c:pt>
                <c:pt idx="644">
                  <c:v>309.01257780429899</c:v>
                </c:pt>
                <c:pt idx="645">
                  <c:v>306.994828019284</c:v>
                </c:pt>
                <c:pt idx="646">
                  <c:v>304.99025347206498</c:v>
                </c:pt>
                <c:pt idx="647">
                  <c:v>302.99876813270498</c:v>
                </c:pt>
                <c:pt idx="648">
                  <c:v>301.02028653301198</c:v>
                </c:pt>
                <c:pt idx="649">
                  <c:v>299.05472376287099</c:v>
                </c:pt>
                <c:pt idx="650">
                  <c:v>297.10199546660601</c:v>
                </c:pt>
                <c:pt idx="651">
                  <c:v>295.16201783935202</c:v>
                </c:pt>
                <c:pt idx="652">
                  <c:v>293.23470762346398</c:v>
                </c:pt>
                <c:pt idx="653">
                  <c:v>291.319982104941</c:v>
                </c:pt>
                <c:pt idx="654">
                  <c:v>289.417759109879</c:v>
                </c:pt>
                <c:pt idx="655">
                  <c:v>287.52795700093799</c:v>
                </c:pt>
                <c:pt idx="656">
                  <c:v>285.65049467384802</c:v>
                </c:pt>
                <c:pt idx="657">
                  <c:v>283.78529155391999</c:v>
                </c:pt>
                <c:pt idx="658">
                  <c:v>281.93226759259102</c:v>
                </c:pt>
                <c:pt idx="659">
                  <c:v>280.09134326398902</c:v>
                </c:pt>
                <c:pt idx="660">
                  <c:v>278.26243956152098</c:v>
                </c:pt>
                <c:pt idx="661">
                  <c:v>276.44547799447798</c:v>
                </c:pt>
                <c:pt idx="662">
                  <c:v>274.64038058467298</c:v>
                </c:pt>
                <c:pt idx="663">
                  <c:v>272.84706986308697</c:v>
                </c:pt>
                <c:pt idx="664">
                  <c:v>271.06546886655099</c:v>
                </c:pt>
                <c:pt idx="665">
                  <c:v>269.29550113443798</c:v>
                </c:pt>
                <c:pt idx="666">
                  <c:v>267.53709070538503</c:v>
                </c:pt>
                <c:pt idx="667">
                  <c:v>265.79016211403098</c:v>
                </c:pt>
                <c:pt idx="668">
                  <c:v>264.05464038777802</c:v>
                </c:pt>
                <c:pt idx="669">
                  <c:v>262.33045104357501</c:v>
                </c:pt>
                <c:pt idx="670">
                  <c:v>260.61752008472098</c:v>
                </c:pt>
                <c:pt idx="671">
                  <c:v>258.91577399768897</c:v>
                </c:pt>
                <c:pt idx="672">
                  <c:v>257.22513974896998</c:v>
                </c:pt>
                <c:pt idx="673">
                  <c:v>255.54554478194001</c:v>
                </c:pt>
                <c:pt idx="674">
                  <c:v>253.87691701374601</c:v>
                </c:pt>
                <c:pt idx="675">
                  <c:v>252.21918483221199</c:v>
                </c:pt>
                <c:pt idx="676">
                  <c:v>250.572277092767</c:v>
                </c:pt>
                <c:pt idx="677">
                  <c:v>248.93612311538701</c:v>
                </c:pt>
                <c:pt idx="678">
                  <c:v>247.31065268156999</c:v>
                </c:pt>
                <c:pt idx="679">
                  <c:v>245.69579603131299</c:v>
                </c:pt>
                <c:pt idx="680">
                  <c:v>244.091483860126</c:v>
                </c:pt>
                <c:pt idx="681">
                  <c:v>242.497647316052</c:v>
                </c:pt>
                <c:pt idx="682">
                  <c:v>240.91421799671701</c:v>
                </c:pt>
                <c:pt idx="683">
                  <c:v>239.34112794638901</c:v>
                </c:pt>
                <c:pt idx="684">
                  <c:v>237.778309653067</c:v>
                </c:pt>
                <c:pt idx="685">
                  <c:v>236.22569604557901</c:v>
                </c:pt>
                <c:pt idx="686">
                  <c:v>234.68322049070699</c:v>
                </c:pt>
                <c:pt idx="687">
                  <c:v>233.150816790325</c:v>
                </c:pt>
                <c:pt idx="688">
                  <c:v>231.62841917855999</c:v>
                </c:pt>
                <c:pt idx="689">
                  <c:v>230.11596231896499</c:v>
                </c:pt>
                <c:pt idx="690">
                  <c:v>228.61338130172399</c:v>
                </c:pt>
                <c:pt idx="691">
                  <c:v>227.12061164085401</c:v>
                </c:pt>
                <c:pt idx="692">
                  <c:v>225.63758927145099</c:v>
                </c:pt>
                <c:pt idx="693">
                  <c:v>224.16425054692701</c:v>
                </c:pt>
                <c:pt idx="694">
                  <c:v>222.700532236291</c:v>
                </c:pt>
                <c:pt idx="695">
                  <c:v>221.24637152142401</c:v>
                </c:pt>
                <c:pt idx="696">
                  <c:v>219.80170599439299</c:v>
                </c:pt>
                <c:pt idx="697">
                  <c:v>218.366473654766</c:v>
                </c:pt>
                <c:pt idx="698">
                  <c:v>216.94061290695399</c:v>
                </c:pt>
                <c:pt idx="699">
                  <c:v>215.524062557565</c:v>
                </c:pt>
                <c:pt idx="700">
                  <c:v>214.11676181278301</c:v>
                </c:pt>
                <c:pt idx="701">
                  <c:v>212.718650275752</c:v>
                </c:pt>
                <c:pt idx="702">
                  <c:v>211.32966794398899</c:v>
                </c:pt>
                <c:pt idx="703">
                  <c:v>209.949755206807</c:v>
                </c:pt>
                <c:pt idx="704">
                  <c:v>208.57885284275901</c:v>
                </c:pt>
                <c:pt idx="705">
                  <c:v>207.216902017092</c:v>
                </c:pt>
                <c:pt idx="706">
                  <c:v>205.863844279224</c:v>
                </c:pt>
                <c:pt idx="707">
                  <c:v>204.51962156023799</c:v>
                </c:pt>
                <c:pt idx="708">
                  <c:v>203.18417617038801</c:v>
                </c:pt>
                <c:pt idx="709">
                  <c:v>201.85745079661999</c:v>
                </c:pt>
                <c:pt idx="710">
                  <c:v>200.53938850011801</c:v>
                </c:pt>
                <c:pt idx="711">
                  <c:v>199.22993271385701</c:v>
                </c:pt>
                <c:pt idx="712">
                  <c:v>197.929027240176</c:v>
                </c:pt>
                <c:pt idx="713">
                  <c:v>196.63661624836499</c:v>
                </c:pt>
                <c:pt idx="714">
                  <c:v>195.35264427227099</c:v>
                </c:pt>
                <c:pt idx="715">
                  <c:v>194.077056207916</c:v>
                </c:pt>
                <c:pt idx="716">
                  <c:v>192.80979731113399</c:v>
                </c:pt>
                <c:pt idx="717">
                  <c:v>191.55081319522</c:v>
                </c:pt>
                <c:pt idx="718">
                  <c:v>190.30004982859401</c:v>
                </c:pt>
                <c:pt idx="719">
                  <c:v>189.05745353248699</c:v>
                </c:pt>
                <c:pt idx="720">
                  <c:v>187.822970978634</c:v>
                </c:pt>
                <c:pt idx="721">
                  <c:v>186.59654918698399</c:v>
                </c:pt>
                <c:pt idx="722">
                  <c:v>185.37813552342999</c:v>
                </c:pt>
                <c:pt idx="723">
                  <c:v>184.16767769754901</c:v>
                </c:pt>
                <c:pt idx="724">
                  <c:v>182.965123760355</c:v>
                </c:pt>
                <c:pt idx="725">
                  <c:v>181.77042210207301</c:v>
                </c:pt>
                <c:pt idx="726">
                  <c:v>180.58352144992199</c:v>
                </c:pt>
                <c:pt idx="727">
                  <c:v>179.404370865917</c:v>
                </c:pt>
                <c:pt idx="728">
                  <c:v>178.23291974467901</c:v>
                </c:pt>
                <c:pt idx="729">
                  <c:v>177.06911781126601</c:v>
                </c:pt>
                <c:pt idx="730">
                  <c:v>175.91291511901599</c:v>
                </c:pt>
                <c:pt idx="731">
                  <c:v>174.7642620474</c:v>
                </c:pt>
                <c:pt idx="732">
                  <c:v>173.62310929989701</c:v>
                </c:pt>
                <c:pt idx="733">
                  <c:v>172.48940790187299</c:v>
                </c:pt>
                <c:pt idx="734">
                  <c:v>171.36310919848501</c:v>
                </c:pt>
                <c:pt idx="735">
                  <c:v>170.24416485258999</c:v>
                </c:pt>
                <c:pt idx="736">
                  <c:v>169.132526842667</c:v>
                </c:pt>
                <c:pt idx="737">
                  <c:v>168.02814746076299</c:v>
                </c:pt>
                <c:pt idx="738">
                  <c:v>166.93097931044201</c:v>
                </c:pt>
                <c:pt idx="739">
                  <c:v>165.84097530475</c:v>
                </c:pt>
                <c:pt idx="740">
                  <c:v>164.75808866419399</c:v>
                </c:pt>
                <c:pt idx="741">
                  <c:v>163.682272914739</c:v>
                </c:pt>
                <c:pt idx="742">
                  <c:v>162.61348188580601</c:v>
                </c:pt>
                <c:pt idx="743">
                  <c:v>161.55166970829799</c:v>
                </c:pt>
                <c:pt idx="744">
                  <c:v>160.49679081262701</c:v>
                </c:pt>
                <c:pt idx="745">
                  <c:v>159.448799926758</c:v>
                </c:pt>
                <c:pt idx="746">
                  <c:v>158.40765207426799</c:v>
                </c:pt>
                <c:pt idx="747">
                  <c:v>157.373302572417</c:v>
                </c:pt>
                <c:pt idx="748">
                  <c:v>156.34570703022601</c:v>
                </c:pt>
                <c:pt idx="749">
                  <c:v>155.32482134657499</c:v>
                </c:pt>
                <c:pt idx="750">
                  <c:v>154.310601708311</c:v>
                </c:pt>
                <c:pt idx="751">
                  <c:v>153.30300458836601</c:v>
                </c:pt>
                <c:pt idx="752">
                  <c:v>152.301986743887</c:v>
                </c:pt>
                <c:pt idx="753">
                  <c:v>151.30750521438699</c:v>
                </c:pt>
                <c:pt idx="754">
                  <c:v>150.31951731989099</c:v>
                </c:pt>
                <c:pt idx="755">
                  <c:v>149.337980659115</c:v>
                </c:pt>
                <c:pt idx="756">
                  <c:v>148.36285310763901</c:v>
                </c:pt>
                <c:pt idx="757">
                  <c:v>147.39409281610199</c:v>
                </c:pt>
                <c:pt idx="758">
                  <c:v>146.43165820840599</c:v>
                </c:pt>
                <c:pt idx="759">
                  <c:v>145.47550797993</c:v>
                </c:pt>
                <c:pt idx="760">
                  <c:v>144.52560109576001</c:v>
                </c:pt>
                <c:pt idx="761">
                  <c:v>143.58189678892501</c:v>
                </c:pt>
                <c:pt idx="762">
                  <c:v>142.64435455864901</c:v>
                </c:pt>
                <c:pt idx="763">
                  <c:v>141.712934168613</c:v>
                </c:pt>
                <c:pt idx="764">
                  <c:v>140.787595645229</c:v>
                </c:pt>
                <c:pt idx="765">
                  <c:v>139.868299275921</c:v>
                </c:pt>
                <c:pt idx="766">
                  <c:v>138.955005607424</c:v>
                </c:pt>
                <c:pt idx="767">
                  <c:v>138.047675444091</c:v>
                </c:pt>
                <c:pt idx="768">
                  <c:v>137.14626984620699</c:v>
                </c:pt>
                <c:pt idx="769">
                  <c:v>136.250750128324</c:v>
                </c:pt>
                <c:pt idx="770">
                  <c:v>135.36107785759299</c:v>
                </c:pt>
                <c:pt idx="771">
                  <c:v>134.47721485212099</c:v>
                </c:pt>
                <c:pt idx="772">
                  <c:v>133.599123179331</c:v>
                </c:pt>
                <c:pt idx="773">
                  <c:v>132.72676515433099</c:v>
                </c:pt>
                <c:pt idx="774">
                  <c:v>131.860103338302</c:v>
                </c:pt>
                <c:pt idx="775">
                  <c:v>130.99910053688299</c:v>
                </c:pt>
                <c:pt idx="776">
                  <c:v>130.14371979858601</c:v>
                </c:pt>
                <c:pt idx="777">
                  <c:v>129.293924413198</c:v>
                </c:pt>
                <c:pt idx="778">
                  <c:v>128.44967791021699</c:v>
                </c:pt>
                <c:pt idx="779">
                  <c:v>127.610944057277</c:v>
                </c:pt>
                <c:pt idx="780">
                  <c:v>126.77768685860001</c:v>
                </c:pt>
                <c:pt idx="781">
                  <c:v>125.949870553447</c:v>
                </c:pt>
                <c:pt idx="782">
                  <c:v>125.127459614586</c:v>
                </c:pt>
                <c:pt idx="783">
                  <c:v>124.310418746765</c:v>
                </c:pt>
                <c:pt idx="784">
                  <c:v>123.498712885199</c:v>
                </c:pt>
                <c:pt idx="785">
                  <c:v>122.692307194064</c:v>
                </c:pt>
                <c:pt idx="786">
                  <c:v>121.89116706500199</c:v>
                </c:pt>
                <c:pt idx="787">
                  <c:v>121.09525811563699</c:v>
                </c:pt>
                <c:pt idx="788">
                  <c:v>120.304546188099</c:v>
                </c:pt>
                <c:pt idx="789">
                  <c:v>119.518997347556</c:v>
                </c:pt>
                <c:pt idx="790">
                  <c:v>118.73857788076</c:v>
                </c:pt>
                <c:pt idx="791">
                  <c:v>117.963254294599</c:v>
                </c:pt>
                <c:pt idx="792">
                  <c:v>117.192993314661</c:v>
                </c:pt>
                <c:pt idx="793">
                  <c:v>116.427761883804</c:v>
                </c:pt>
                <c:pt idx="794">
                  <c:v>115.667527160739</c:v>
                </c:pt>
                <c:pt idx="795">
                  <c:v>114.912256518617</c:v>
                </c:pt>
                <c:pt idx="796">
                  <c:v>114.16191754363599</c:v>
                </c:pt>
                <c:pt idx="797">
                  <c:v>113.416478033641</c:v>
                </c:pt>
                <c:pt idx="798">
                  <c:v>112.67590599674899</c:v>
                </c:pt>
                <c:pt idx="799">
                  <c:v>111.940169649974</c:v>
                </c:pt>
                <c:pt idx="800">
                  <c:v>111.20923741786</c:v>
                </c:pt>
                <c:pt idx="801">
                  <c:v>110.48307793113</c:v>
                </c:pt>
                <c:pt idx="802">
                  <c:v>109.761660025336</c:v>
                </c:pt>
                <c:pt idx="803">
                  <c:v>109.04495273952701</c:v>
                </c:pt>
                <c:pt idx="804">
                  <c:v>108.332925314913</c:v>
                </c:pt>
                <c:pt idx="805">
                  <c:v>107.62554719355199</c:v>
                </c:pt>
                <c:pt idx="806">
                  <c:v>106.922788017032</c:v>
                </c:pt>
                <c:pt idx="807">
                  <c:v>106.22461762517401</c:v>
                </c:pt>
                <c:pt idx="808">
                  <c:v>105.531006054735</c:v>
                </c:pt>
                <c:pt idx="809">
                  <c:v>104.841923538118</c:v>
                </c:pt>
                <c:pt idx="810">
                  <c:v>104.157340502105</c:v>
                </c:pt>
                <c:pt idx="811">
                  <c:v>103.477227566576</c:v>
                </c:pt>
                <c:pt idx="812">
                  <c:v>102.80155554325501</c:v>
                </c:pt>
                <c:pt idx="813">
                  <c:v>102.13029543445801</c:v>
                </c:pt>
                <c:pt idx="814">
                  <c:v>101.463418431843</c:v>
                </c:pt>
                <c:pt idx="815">
                  <c:v>100.800895915179</c:v>
                </c:pt>
                <c:pt idx="816">
                  <c:v>100.14269945111501</c:v>
                </c:pt>
                <c:pt idx="817">
                  <c:v>99.488800791959804</c:v>
                </c:pt>
                <c:pt idx="818">
                  <c:v>98.839171874471006</c:v>
                </c:pt>
                <c:pt idx="819">
                  <c:v>98.193784818649902</c:v>
                </c:pt>
                <c:pt idx="820">
                  <c:v>97.5526119265446</c:v>
                </c:pt>
                <c:pt idx="821">
                  <c:v>96.915625681061897</c:v>
                </c:pt>
                <c:pt idx="822">
                  <c:v>96.282798744786106</c:v>
                </c:pt>
                <c:pt idx="823">
                  <c:v>95.654103958805507</c:v>
                </c:pt>
                <c:pt idx="824">
                  <c:v>95.029514341547397</c:v>
                </c:pt>
                <c:pt idx="825">
                  <c:v>94.409003087619695</c:v>
                </c:pt>
                <c:pt idx="826">
                  <c:v>93.792543566660697</c:v>
                </c:pt>
                <c:pt idx="827">
                  <c:v>93.180109322195904</c:v>
                </c:pt>
                <c:pt idx="828">
                  <c:v>92.571674070503207</c:v>
                </c:pt>
                <c:pt idx="829">
                  <c:v>91.967211699484196</c:v>
                </c:pt>
                <c:pt idx="830">
                  <c:v>91.366696267544</c:v>
                </c:pt>
                <c:pt idx="831">
                  <c:v>90.7701020024776</c:v>
                </c:pt>
                <c:pt idx="832">
                  <c:v>90.177403300364205</c:v>
                </c:pt>
                <c:pt idx="833">
                  <c:v>89.588574724467904</c:v>
                </c:pt>
                <c:pt idx="834">
                  <c:v>89.003591004146301</c:v>
                </c:pt>
                <c:pt idx="835">
                  <c:v>88.422427033765899</c:v>
                </c:pt>
                <c:pt idx="836">
                  <c:v>87.845057871624803</c:v>
                </c:pt>
                <c:pt idx="837">
                  <c:v>87.271458738882004</c:v>
                </c:pt>
                <c:pt idx="838">
                  <c:v>86.701605018494405</c:v>
                </c:pt>
                <c:pt idx="839">
                  <c:v>86.135472254159694</c:v>
                </c:pt>
                <c:pt idx="840">
                  <c:v>85.573036149267196</c:v>
                </c:pt>
                <c:pt idx="841">
                  <c:v>85.014272565855194</c:v>
                </c:pt>
                <c:pt idx="842">
                  <c:v>84.459157523574802</c:v>
                </c:pt>
                <c:pt idx="843">
                  <c:v>83.907667198660903</c:v>
                </c:pt>
                <c:pt idx="844">
                  <c:v>83.359777922909601</c:v>
                </c:pt>
                <c:pt idx="845">
                  <c:v>82.815466182662504</c:v>
                </c:pt>
                <c:pt idx="846">
                  <c:v>82.274708617797799</c:v>
                </c:pt>
                <c:pt idx="847">
                  <c:v>81.737482020727398</c:v>
                </c:pt>
                <c:pt idx="848">
                  <c:v>81.203763335401007</c:v>
                </c:pt>
                <c:pt idx="849">
                  <c:v>80.673529656316802</c:v>
                </c:pt>
                <c:pt idx="850">
                  <c:v>80.146758227538498</c:v>
                </c:pt>
                <c:pt idx="851">
                  <c:v>79.623426441717996</c:v>
                </c:pt>
                <c:pt idx="852">
                  <c:v>79.103511839126298</c:v>
                </c:pt>
                <c:pt idx="853">
                  <c:v>78.586992106688598</c:v>
                </c:pt>
                <c:pt idx="854">
                  <c:v>78.073845077027201</c:v>
                </c:pt>
                <c:pt idx="855">
                  <c:v>77.564048727510098</c:v>
                </c:pt>
                <c:pt idx="856">
                  <c:v>77.0575811793057</c:v>
                </c:pt>
                <c:pt idx="857">
                  <c:v>76.554420696443998</c:v>
                </c:pt>
                <c:pt idx="858">
                  <c:v>76.054545684883607</c:v>
                </c:pt>
                <c:pt idx="859">
                  <c:v>75.557934691585103</c:v>
                </c:pt>
                <c:pt idx="860">
                  <c:v>75.064566403590305</c:v>
                </c:pt>
                <c:pt idx="861">
                  <c:v>74.574419647107604</c:v>
                </c:pt>
                <c:pt idx="862">
                  <c:v>74.087473386603406</c:v>
                </c:pt>
                <c:pt idx="863">
                  <c:v>73.603706723898696</c:v>
                </c:pt>
                <c:pt idx="864">
                  <c:v>73.123098897273096</c:v>
                </c:pt>
                <c:pt idx="865">
                  <c:v>72.645629280573303</c:v>
                </c:pt>
                <c:pt idx="866">
                  <c:v>72.171277382327901</c:v>
                </c:pt>
                <c:pt idx="867">
                  <c:v>71.700022844867902</c:v>
                </c:pt>
                <c:pt idx="868">
                  <c:v>71.231845443453295</c:v>
                </c:pt>
                <c:pt idx="869">
                  <c:v>70.7667250854049</c:v>
                </c:pt>
                <c:pt idx="870">
                  <c:v>70.304641809242099</c:v>
                </c:pt>
                <c:pt idx="871">
                  <c:v>69.845575783826106</c:v>
                </c:pt>
                <c:pt idx="872">
                  <c:v>69.389507307508794</c:v>
                </c:pt>
                <c:pt idx="873">
                  <c:v>68.936416807287401</c:v>
                </c:pt>
                <c:pt idx="874">
                  <c:v>68.486284837964405</c:v>
                </c:pt>
                <c:pt idx="875">
                  <c:v>68.039092081312802</c:v>
                </c:pt>
                <c:pt idx="876">
                  <c:v>67.594819345247501</c:v>
                </c:pt>
                <c:pt idx="877">
                  <c:v>67.153447563001095</c:v>
                </c:pt>
                <c:pt idx="878">
                  <c:v>66.714957792306095</c:v>
                </c:pt>
                <c:pt idx="879">
                  <c:v>66.279331214581404</c:v>
                </c:pt>
                <c:pt idx="880">
                  <c:v>65.846549134125496</c:v>
                </c:pt>
                <c:pt idx="881">
                  <c:v>65.4165929773133</c:v>
                </c:pt>
                <c:pt idx="882">
                  <c:v>64.989444291799202</c:v>
                </c:pt>
                <c:pt idx="883">
                  <c:v>64.565084745725599</c:v>
                </c:pt>
                <c:pt idx="884">
                  <c:v>64.143496126935801</c:v>
                </c:pt>
                <c:pt idx="885">
                  <c:v>63.724660342192401</c:v>
                </c:pt>
                <c:pt idx="886">
                  <c:v>63.308559416400698</c:v>
                </c:pt>
                <c:pt idx="887">
                  <c:v>62.895175491837698</c:v>
                </c:pt>
                <c:pt idx="888">
                  <c:v>62.484490827385201</c:v>
                </c:pt>
                <c:pt idx="889">
                  <c:v>62.076487797768699</c:v>
                </c:pt>
                <c:pt idx="890">
                  <c:v>61.6711488928009</c:v>
                </c:pt>
                <c:pt idx="891">
                  <c:v>61.268456716630297</c:v>
                </c:pt>
                <c:pt idx="892">
                  <c:v>60.868393986994398</c:v>
                </c:pt>
                <c:pt idx="893">
                  <c:v>60.470943534478302</c:v>
                </c:pt>
                <c:pt idx="894">
                  <c:v>60.076088301777503</c:v>
                </c:pt>
                <c:pt idx="895">
                  <c:v>59.683811342966301</c:v>
                </c:pt>
                <c:pt idx="896">
                  <c:v>59.294095822770103</c:v>
                </c:pt>
                <c:pt idx="897">
                  <c:v>58.9069250158431</c:v>
                </c:pt>
                <c:pt idx="898">
                  <c:v>58.522282306050599</c:v>
                </c:pt>
                <c:pt idx="899">
                  <c:v>58.1401511857554</c:v>
                </c:pt>
                <c:pt idx="900">
                  <c:v>57.760515255110199</c:v>
                </c:pt>
                <c:pt idx="901">
                  <c:v>57.3833582213528</c:v>
                </c:pt>
                <c:pt idx="902">
                  <c:v>57.008663898107699</c:v>
                </c:pt>
                <c:pt idx="903">
                  <c:v>56.636416204691002</c:v>
                </c:pt>
                <c:pt idx="904">
                  <c:v>56.266599165419997</c:v>
                </c:pt>
                <c:pt idx="905">
                  <c:v>55.899196908928502</c:v>
                </c:pt>
                <c:pt idx="906">
                  <c:v>55.534193667484502</c:v>
                </c:pt>
                <c:pt idx="907">
                  <c:v>55.171573776314403</c:v>
                </c:pt>
                <c:pt idx="908">
                  <c:v>54.811321672930397</c:v>
                </c:pt>
                <c:pt idx="909">
                  <c:v>54.453421896462302</c:v>
                </c:pt>
                <c:pt idx="910">
                  <c:v>54.097859086994703</c:v>
                </c:pt>
                <c:pt idx="911">
                  <c:v>53.744617984906903</c:v>
                </c:pt>
                <c:pt idx="912">
                  <c:v>53.3936834302188</c:v>
                </c:pt>
                <c:pt idx="913">
                  <c:v>53.045040361939797</c:v>
                </c:pt>
                <c:pt idx="914">
                  <c:v>52.698673817422502</c:v>
                </c:pt>
                <c:pt idx="915">
                  <c:v>52.354568931720898</c:v>
                </c:pt>
                <c:pt idx="916">
                  <c:v>52.012710936951997</c:v>
                </c:pt>
                <c:pt idx="917">
                  <c:v>51.673085161662101</c:v>
                </c:pt>
                <c:pt idx="918">
                  <c:v>51.335677030197402</c:v>
                </c:pt>
                <c:pt idx="919">
                  <c:v>51.000472062078302</c:v>
                </c:pt>
                <c:pt idx="920">
                  <c:v>50.667455871377697</c:v>
                </c:pt>
                <c:pt idx="921">
                  <c:v>50.336614166104198</c:v>
                </c:pt>
                <c:pt idx="922">
                  <c:v>50.007932747588001</c:v>
                </c:pt>
                <c:pt idx="923">
                  <c:v>49.681397509872198</c:v>
                </c:pt>
                <c:pt idx="924">
                  <c:v>49.356994439106899</c:v>
                </c:pt>
                <c:pt idx="925">
                  <c:v>49.034709612948198</c:v>
                </c:pt>
                <c:pt idx="926">
                  <c:v>48.714529199960303</c:v>
                </c:pt>
                <c:pt idx="927">
                  <c:v>48.396439459022297</c:v>
                </c:pt>
                <c:pt idx="928">
                  <c:v>48.080426738738197</c:v>
                </c:pt>
                <c:pt idx="929">
                  <c:v>47.766477476850902</c:v>
                </c:pt>
                <c:pt idx="930">
                  <c:v>47.454578199660602</c:v>
                </c:pt>
                <c:pt idx="931">
                  <c:v>47.144715521446301</c:v>
                </c:pt>
                <c:pt idx="932">
                  <c:v>46.836876143890997</c:v>
                </c:pt>
                <c:pt idx="933">
                  <c:v>46.531046855511804</c:v>
                </c:pt>
                <c:pt idx="934">
                  <c:v>46.227214531091903</c:v>
                </c:pt>
                <c:pt idx="935">
                  <c:v>45.925366131118302</c:v>
                </c:pt>
                <c:pt idx="936">
                  <c:v>45.625488701221201</c:v>
                </c:pt>
                <c:pt idx="937">
                  <c:v>45.327569371618999</c:v>
                </c:pt>
                <c:pt idx="938">
                  <c:v>45.031595356565198</c:v>
                </c:pt>
                <c:pt idx="939">
                  <c:v>44.737553953800102</c:v>
                </c:pt>
                <c:pt idx="940">
                  <c:v>44.445432544005698</c:v>
                </c:pt>
                <c:pt idx="941">
                  <c:v>44.1552185902638</c:v>
                </c:pt>
                <c:pt idx="942">
                  <c:v>43.866899637517903</c:v>
                </c:pt>
                <c:pt idx="943">
                  <c:v>43.580463312039498</c:v>
                </c:pt>
                <c:pt idx="944">
                  <c:v>43.295897320895797</c:v>
                </c:pt>
                <c:pt idx="945">
                  <c:v>43.013189451423202</c:v>
                </c:pt>
                <c:pt idx="946">
                  <c:v>42.732327570702601</c:v>
                </c:pt>
                <c:pt idx="947">
                  <c:v>42.453299625038902</c:v>
                </c:pt>
                <c:pt idx="948">
                  <c:v>42.176093639443501</c:v>
                </c:pt>
                <c:pt idx="949">
                  <c:v>41.9006977171206</c:v>
                </c:pt>
                <c:pt idx="950">
                  <c:v>41.627100038956598</c:v>
                </c:pt>
                <c:pt idx="951">
                  <c:v>41.355288863012802</c:v>
                </c:pt>
                <c:pt idx="952">
                  <c:v>41.0852525240213</c:v>
                </c:pt>
                <c:pt idx="953">
                  <c:v>40.8169794328847</c:v>
                </c:pt>
                <c:pt idx="954">
                  <c:v>40.550458076178501</c:v>
                </c:pt>
                <c:pt idx="955">
                  <c:v>40.285677015657001</c:v>
                </c:pt>
                <c:pt idx="956">
                  <c:v>40.022624887762703</c:v>
                </c:pt>
                <c:pt idx="957">
                  <c:v>39.761290403137998</c:v>
                </c:pt>
                <c:pt idx="958">
                  <c:v>39.501662346141302</c:v>
                </c:pt>
                <c:pt idx="959">
                  <c:v>39.243729574365403</c:v>
                </c:pt>
                <c:pt idx="960">
                  <c:v>38.987481018159301</c:v>
                </c:pt>
                <c:pt idx="961">
                  <c:v>38.732905680153102</c:v>
                </c:pt>
                <c:pt idx="962">
                  <c:v>38.479992634786299</c:v>
                </c:pt>
                <c:pt idx="963">
                  <c:v>38.2287310278383</c:v>
                </c:pt>
                <c:pt idx="964">
                  <c:v>37.979110075963398</c:v>
                </c:pt>
                <c:pt idx="965">
                  <c:v>37.731119066227301</c:v>
                </c:pt>
                <c:pt idx="966">
                  <c:v>37.484747355647599</c:v>
                </c:pt>
                <c:pt idx="967">
                  <c:v>37.239984370737297</c:v>
                </c:pt>
                <c:pt idx="968">
                  <c:v>36.996819607050497</c:v>
                </c:pt>
                <c:pt idx="969">
                  <c:v>36.755242628731899</c:v>
                </c:pt>
                <c:pt idx="970">
                  <c:v>36.515243068069097</c:v>
                </c:pt>
                <c:pt idx="971">
                  <c:v>36.276810625047197</c:v>
                </c:pt>
                <c:pt idx="972">
                  <c:v>36.039935066906999</c:v>
                </c:pt>
                <c:pt idx="973">
                  <c:v>35.804606227705897</c:v>
                </c:pt>
                <c:pt idx="974">
                  <c:v>35.570814007881502</c:v>
                </c:pt>
                <c:pt idx="975">
                  <c:v>35.338548373818298</c:v>
                </c:pt>
                <c:pt idx="976">
                  <c:v>35.107799357416802</c:v>
                </c:pt>
                <c:pt idx="977">
                  <c:v>34.8785570556661</c:v>
                </c:pt>
                <c:pt idx="978">
                  <c:v>34.650811630218399</c:v>
                </c:pt>
                <c:pt idx="979">
                  <c:v>34.424553306967397</c:v>
                </c:pt>
                <c:pt idx="980">
                  <c:v>34.1997723756281</c:v>
                </c:pt>
                <c:pt idx="981">
                  <c:v>33.976459189320899</c:v>
                </c:pt>
                <c:pt idx="982">
                  <c:v>33.754604164156603</c:v>
                </c:pt>
                <c:pt idx="983">
                  <c:v>33.534197778826098</c:v>
                </c:pt>
                <c:pt idx="984">
                  <c:v>33.315230574190998</c:v>
                </c:pt>
                <c:pt idx="985">
                  <c:v>33.097693152878101</c:v>
                </c:pt>
                <c:pt idx="986">
                  <c:v>32.881576178875797</c:v>
                </c:pt>
                <c:pt idx="987">
                  <c:v>32.666870377133499</c:v>
                </c:pt>
                <c:pt idx="988">
                  <c:v>32.453566533164</c:v>
                </c:pt>
                <c:pt idx="989">
                  <c:v>32.241655492647297</c:v>
                </c:pt>
                <c:pt idx="990">
                  <c:v>32.031128161037998</c:v>
                </c:pt>
                <c:pt idx="991">
                  <c:v>31.821975503175398</c:v>
                </c:pt>
                <c:pt idx="992">
                  <c:v>31.614188542895199</c:v>
                </c:pt>
                <c:pt idx="993">
                  <c:v>31.4077583626446</c:v>
                </c:pt>
                <c:pt idx="994">
                  <c:v>31.202676103099201</c:v>
                </c:pt>
                <c:pt idx="995">
                  <c:v>30.9989329627834</c:v>
                </c:pt>
                <c:pt idx="996">
                  <c:v>30.7965201976921</c:v>
                </c:pt>
                <c:pt idx="997">
                  <c:v>30.5954291209157</c:v>
                </c:pt>
                <c:pt idx="998">
                  <c:v>30.395651102267301</c:v>
                </c:pt>
                <c:pt idx="999">
                  <c:v>30.197177567912199</c:v>
                </c:pt>
                <c:pt idx="1000">
                  <c:v>30</c:v>
                </c:pt>
              </c:numCache>
            </c:numRef>
          </c:val>
          <c:smooth val="0"/>
          <c:extLst>
            <c:ext xmlns:c16="http://schemas.microsoft.com/office/drawing/2014/chart" uri="{C3380CC4-5D6E-409C-BE32-E72D297353CC}">
              <c16:uniqueId val="{00000000-ECF8-D045-9024-024FA5ACF9B5}"/>
            </c:ext>
          </c:extLst>
        </c:ser>
        <c:ser>
          <c:idx val="1"/>
          <c:order val="1"/>
          <c:tx>
            <c:strRef>
              <c:f>DiffAmp_simanneal_log!$D$1</c:f>
              <c:strCache>
                <c:ptCount val="1"/>
                <c:pt idx="0">
                  <c:v>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DiffAmp_simanneal_log!$D$29:$D$1029</c:f>
              <c:numCache>
                <c:formatCode>General</c:formatCode>
                <c:ptCount val="1001"/>
                <c:pt idx="0">
                  <c:v>2470.4411417937799</c:v>
                </c:pt>
                <c:pt idx="1">
                  <c:v>3345.5595702770902</c:v>
                </c:pt>
                <c:pt idx="2">
                  <c:v>3591.2824893975298</c:v>
                </c:pt>
                <c:pt idx="3">
                  <c:v>3938.9773121641801</c:v>
                </c:pt>
                <c:pt idx="4">
                  <c:v>5065.2617401204798</c:v>
                </c:pt>
                <c:pt idx="5">
                  <c:v>3578.7627578412098</c:v>
                </c:pt>
                <c:pt idx="6">
                  <c:v>3161.13886241604</c:v>
                </c:pt>
                <c:pt idx="7">
                  <c:v>3250.8131756193202</c:v>
                </c:pt>
                <c:pt idx="8">
                  <c:v>3827.2190298947598</c:v>
                </c:pt>
                <c:pt idx="9">
                  <c:v>2906.2360226792498</c:v>
                </c:pt>
                <c:pt idx="10">
                  <c:v>3535.0997200996799</c:v>
                </c:pt>
                <c:pt idx="11">
                  <c:v>3325.8424624637801</c:v>
                </c:pt>
                <c:pt idx="12">
                  <c:v>5106.2535674872597</c:v>
                </c:pt>
                <c:pt idx="13">
                  <c:v>3548.1307974249298</c:v>
                </c:pt>
                <c:pt idx="14">
                  <c:v>4022.9278707667199</c:v>
                </c:pt>
                <c:pt idx="15">
                  <c:v>2739.7578545094202</c:v>
                </c:pt>
                <c:pt idx="16">
                  <c:v>2774.0184488227401</c:v>
                </c:pt>
                <c:pt idx="17">
                  <c:v>3978.9605059257201</c:v>
                </c:pt>
                <c:pt idx="18">
                  <c:v>4244.6834870145904</c:v>
                </c:pt>
                <c:pt idx="19">
                  <c:v>4612.4243861387504</c:v>
                </c:pt>
                <c:pt idx="20">
                  <c:v>3906.8078441492298</c:v>
                </c:pt>
                <c:pt idx="21">
                  <c:v>3257.0779382107798</c:v>
                </c:pt>
                <c:pt idx="22">
                  <c:v>3297.4923677760698</c:v>
                </c:pt>
                <c:pt idx="23">
                  <c:v>4828.1687047609903</c:v>
                </c:pt>
                <c:pt idx="24">
                  <c:v>3297.4923677760698</c:v>
                </c:pt>
                <c:pt idx="25">
                  <c:v>4828.1687047609903</c:v>
                </c:pt>
                <c:pt idx="26">
                  <c:v>3911.0734485552798</c:v>
                </c:pt>
                <c:pt idx="27">
                  <c:v>3393.9707994136102</c:v>
                </c:pt>
                <c:pt idx="28">
                  <c:v>4430.5012600789696</c:v>
                </c:pt>
                <c:pt idx="29">
                  <c:v>4260.3628563708899</c:v>
                </c:pt>
                <c:pt idx="30">
                  <c:v>4762.9653470518397</c:v>
                </c:pt>
                <c:pt idx="31">
                  <c:v>4551.6519094572996</c:v>
                </c:pt>
                <c:pt idx="32">
                  <c:v>4608.9709899728296</c:v>
                </c:pt>
                <c:pt idx="33">
                  <c:v>3193.1736242213301</c:v>
                </c:pt>
                <c:pt idx="34">
                  <c:v>3415.4034293651998</c:v>
                </c:pt>
                <c:pt idx="35">
                  <c:v>3653.1156767498701</c:v>
                </c:pt>
                <c:pt idx="36">
                  <c:v>3574.7660901044001</c:v>
                </c:pt>
                <c:pt idx="37">
                  <c:v>3216.6900514966601</c:v>
                </c:pt>
                <c:pt idx="38">
                  <c:v>3322.6135143025899</c:v>
                </c:pt>
                <c:pt idx="39">
                  <c:v>2632.3725884820901</c:v>
                </c:pt>
                <c:pt idx="40">
                  <c:v>4041.3608107268001</c:v>
                </c:pt>
                <c:pt idx="41">
                  <c:v>3822.79032350334</c:v>
                </c:pt>
                <c:pt idx="42">
                  <c:v>3667.5973335281001</c:v>
                </c:pt>
                <c:pt idx="43">
                  <c:v>3612.5787788898601</c:v>
                </c:pt>
                <c:pt idx="44">
                  <c:v>3795.1993754503301</c:v>
                </c:pt>
                <c:pt idx="45">
                  <c:v>4682.5066111860697</c:v>
                </c:pt>
                <c:pt idx="46">
                  <c:v>3514.5746156324999</c:v>
                </c:pt>
                <c:pt idx="47">
                  <c:v>4681.9878977336202</c:v>
                </c:pt>
                <c:pt idx="48">
                  <c:v>3663.0396279343599</c:v>
                </c:pt>
                <c:pt idx="49">
                  <c:v>2814.5101777084301</c:v>
                </c:pt>
                <c:pt idx="50">
                  <c:v>3284.6655776610501</c:v>
                </c:pt>
                <c:pt idx="51">
                  <c:v>3319.42469589643</c:v>
                </c:pt>
                <c:pt idx="52">
                  <c:v>3284.6655776610501</c:v>
                </c:pt>
                <c:pt idx="53">
                  <c:v>3716.5519710395201</c:v>
                </c:pt>
                <c:pt idx="54">
                  <c:v>5096.2420707339597</c:v>
                </c:pt>
                <c:pt idx="55">
                  <c:v>3251.8335041016098</c:v>
                </c:pt>
                <c:pt idx="56">
                  <c:v>3012.6760127851098</c:v>
                </c:pt>
                <c:pt idx="57">
                  <c:v>2773.9524755072098</c:v>
                </c:pt>
                <c:pt idx="58">
                  <c:v>2831.44708350372</c:v>
                </c:pt>
                <c:pt idx="59">
                  <c:v>3551.4543517544398</c:v>
                </c:pt>
                <c:pt idx="60">
                  <c:v>2814.4582638809502</c:v>
                </c:pt>
                <c:pt idx="61">
                  <c:v>2913.9565669229901</c:v>
                </c:pt>
                <c:pt idx="62">
                  <c:v>4106.0184063912502</c:v>
                </c:pt>
                <c:pt idx="63">
                  <c:v>3975.8985840257701</c:v>
                </c:pt>
                <c:pt idx="64">
                  <c:v>3966.20031133368</c:v>
                </c:pt>
                <c:pt idx="65">
                  <c:v>3895.1564984483998</c:v>
                </c:pt>
                <c:pt idx="66">
                  <c:v>3650.5582059305598</c:v>
                </c:pt>
                <c:pt idx="67">
                  <c:v>3859.8762051067201</c:v>
                </c:pt>
                <c:pt idx="68">
                  <c:v>4295.8489382236103</c:v>
                </c:pt>
                <c:pt idx="69">
                  <c:v>3561.0732837079299</c:v>
                </c:pt>
                <c:pt idx="70">
                  <c:v>4295.8489382236103</c:v>
                </c:pt>
                <c:pt idx="71">
                  <c:v>3164.3601826040799</c:v>
                </c:pt>
                <c:pt idx="72">
                  <c:v>3389.95558974715</c:v>
                </c:pt>
                <c:pt idx="73">
                  <c:v>2853.1602730176601</c:v>
                </c:pt>
                <c:pt idx="74">
                  <c:v>3217.0297122652601</c:v>
                </c:pt>
                <c:pt idx="75">
                  <c:v>2710.7398571717399</c:v>
                </c:pt>
                <c:pt idx="76">
                  <c:v>3013.2259680812199</c:v>
                </c:pt>
                <c:pt idx="77">
                  <c:v>2814.4466307000298</c:v>
                </c:pt>
                <c:pt idx="78">
                  <c:v>2705.6845439267499</c:v>
                </c:pt>
                <c:pt idx="79">
                  <c:v>3390.9584137729298</c:v>
                </c:pt>
                <c:pt idx="80">
                  <c:v>3216.3905405221099</c:v>
                </c:pt>
                <c:pt idx="81">
                  <c:v>4713.5733615694398</c:v>
                </c:pt>
                <c:pt idx="82">
                  <c:v>4373.8548032041899</c:v>
                </c:pt>
                <c:pt idx="83">
                  <c:v>4103.3612778995303</c:v>
                </c:pt>
                <c:pt idx="84">
                  <c:v>4776.3802999467098</c:v>
                </c:pt>
                <c:pt idx="85">
                  <c:v>4776.3802999467098</c:v>
                </c:pt>
                <c:pt idx="86">
                  <c:v>4776.3802999467098</c:v>
                </c:pt>
                <c:pt idx="87">
                  <c:v>3600.2965784532998</c:v>
                </c:pt>
                <c:pt idx="88">
                  <c:v>3890.2762339576798</c:v>
                </c:pt>
                <c:pt idx="89">
                  <c:v>4145.2746474164696</c:v>
                </c:pt>
                <c:pt idx="90">
                  <c:v>3890.2762339576798</c:v>
                </c:pt>
                <c:pt idx="91">
                  <c:v>3600.2965784532998</c:v>
                </c:pt>
                <c:pt idx="92">
                  <c:v>2407.01210343925</c:v>
                </c:pt>
                <c:pt idx="93">
                  <c:v>2407.01210343925</c:v>
                </c:pt>
                <c:pt idx="94">
                  <c:v>3326.4290035034001</c:v>
                </c:pt>
                <c:pt idx="95">
                  <c:v>2407.01210343925</c:v>
                </c:pt>
                <c:pt idx="96">
                  <c:v>3586.7783836722601</c:v>
                </c:pt>
                <c:pt idx="97">
                  <c:v>3888.89676741114</c:v>
                </c:pt>
                <c:pt idx="98">
                  <c:v>3586.7783836722601</c:v>
                </c:pt>
                <c:pt idx="99">
                  <c:v>5182.7700676694103</c:v>
                </c:pt>
                <c:pt idx="100">
                  <c:v>4000.8027501941701</c:v>
                </c:pt>
                <c:pt idx="101">
                  <c:v>2842.9339053705298</c:v>
                </c:pt>
                <c:pt idx="102">
                  <c:v>4256.9432901730397</c:v>
                </c:pt>
                <c:pt idx="103">
                  <c:v>3446.1882850858001</c:v>
                </c:pt>
                <c:pt idx="104">
                  <c:v>3636.34159786395</c:v>
                </c:pt>
                <c:pt idx="105">
                  <c:v>3591.2824893975298</c:v>
                </c:pt>
                <c:pt idx="106">
                  <c:v>5065.2617401204798</c:v>
                </c:pt>
                <c:pt idx="107">
                  <c:v>2666.3342452669099</c:v>
                </c:pt>
                <c:pt idx="108">
                  <c:v>2956.2393921746002</c:v>
                </c:pt>
                <c:pt idx="109">
                  <c:v>3703.04060805774</c:v>
                </c:pt>
                <c:pt idx="110">
                  <c:v>5214.3893207780102</c:v>
                </c:pt>
                <c:pt idx="111">
                  <c:v>4977.1394713477803</c:v>
                </c:pt>
                <c:pt idx="112">
                  <c:v>3978.9605059257201</c:v>
                </c:pt>
                <c:pt idx="113">
                  <c:v>4977.1394713477803</c:v>
                </c:pt>
                <c:pt idx="114">
                  <c:v>5217.2915483741499</c:v>
                </c:pt>
                <c:pt idx="115">
                  <c:v>4116.9331795663302</c:v>
                </c:pt>
                <c:pt idx="116">
                  <c:v>3443.0122617781599</c:v>
                </c:pt>
                <c:pt idx="117">
                  <c:v>3709.2911184221998</c:v>
                </c:pt>
                <c:pt idx="118">
                  <c:v>3411.7212785502602</c:v>
                </c:pt>
                <c:pt idx="119">
                  <c:v>3118.9391438916</c:v>
                </c:pt>
                <c:pt idx="120">
                  <c:v>3104.5731773780499</c:v>
                </c:pt>
                <c:pt idx="121">
                  <c:v>3616.7477801868699</c:v>
                </c:pt>
                <c:pt idx="122">
                  <c:v>3334.57204057021</c:v>
                </c:pt>
                <c:pt idx="123">
                  <c:v>3190.7279479806598</c:v>
                </c:pt>
                <c:pt idx="124">
                  <c:v>3346.1999398594198</c:v>
                </c:pt>
                <c:pt idx="125">
                  <c:v>3696.0851878692702</c:v>
                </c:pt>
                <c:pt idx="126">
                  <c:v>3206.0357604155201</c:v>
                </c:pt>
                <c:pt idx="127">
                  <c:v>2939.17168430934</c:v>
                </c:pt>
                <c:pt idx="128">
                  <c:v>2881.1474353478202</c:v>
                </c:pt>
                <c:pt idx="129">
                  <c:v>3501.55314431432</c:v>
                </c:pt>
                <c:pt idx="130">
                  <c:v>3201.44772020444</c:v>
                </c:pt>
                <c:pt idx="131">
                  <c:v>2657.9349697170301</c:v>
                </c:pt>
                <c:pt idx="132">
                  <c:v>3070.73515459071</c:v>
                </c:pt>
                <c:pt idx="133">
                  <c:v>2759.4749517883802</c:v>
                </c:pt>
                <c:pt idx="134">
                  <c:v>2347.5930973955401</c:v>
                </c:pt>
                <c:pt idx="135">
                  <c:v>4161.3409782144499</c:v>
                </c:pt>
                <c:pt idx="136">
                  <c:v>3359.8502245186501</c:v>
                </c:pt>
                <c:pt idx="137">
                  <c:v>3761.6923370333702</c:v>
                </c:pt>
                <c:pt idx="138">
                  <c:v>4528.5082694856101</c:v>
                </c:pt>
                <c:pt idx="139">
                  <c:v>3688.75181475406</c:v>
                </c:pt>
                <c:pt idx="140">
                  <c:v>3660.1563094723501</c:v>
                </c:pt>
                <c:pt idx="141">
                  <c:v>3741.3694932284102</c:v>
                </c:pt>
                <c:pt idx="142">
                  <c:v>3660.1563094723501</c:v>
                </c:pt>
                <c:pt idx="143">
                  <c:v>3741.3694932284102</c:v>
                </c:pt>
                <c:pt idx="144">
                  <c:v>3554.9387925993001</c:v>
                </c:pt>
                <c:pt idx="145">
                  <c:v>4835.5518103302102</c:v>
                </c:pt>
                <c:pt idx="146">
                  <c:v>4260.3628563708899</c:v>
                </c:pt>
                <c:pt idx="147">
                  <c:v>3986.7709388114799</c:v>
                </c:pt>
                <c:pt idx="148">
                  <c:v>3578.2218788546002</c:v>
                </c:pt>
                <c:pt idx="149">
                  <c:v>3986.7709388114799</c:v>
                </c:pt>
                <c:pt idx="150">
                  <c:v>3986.7709388114799</c:v>
                </c:pt>
                <c:pt idx="151">
                  <c:v>5260.1098966284299</c:v>
                </c:pt>
                <c:pt idx="152">
                  <c:v>5004.91736208167</c:v>
                </c:pt>
                <c:pt idx="153">
                  <c:v>4750.8282283651497</c:v>
                </c:pt>
                <c:pt idx="154">
                  <c:v>5182.7700676694103</c:v>
                </c:pt>
                <c:pt idx="155">
                  <c:v>3269.68275414041</c:v>
                </c:pt>
                <c:pt idx="156">
                  <c:v>3020.0161048907598</c:v>
                </c:pt>
                <c:pt idx="157">
                  <c:v>3311.6657990060799</c:v>
                </c:pt>
                <c:pt idx="158">
                  <c:v>2836.5148919918302</c:v>
                </c:pt>
                <c:pt idx="159">
                  <c:v>3541.0952343676499</c:v>
                </c:pt>
                <c:pt idx="160">
                  <c:v>2836.5148919918302</c:v>
                </c:pt>
                <c:pt idx="161">
                  <c:v>4056.94166859704</c:v>
                </c:pt>
                <c:pt idx="162">
                  <c:v>3631.3202184608099</c:v>
                </c:pt>
                <c:pt idx="163">
                  <c:v>3580.94288309277</c:v>
                </c:pt>
                <c:pt idx="164">
                  <c:v>4296.4403609944602</c:v>
                </c:pt>
                <c:pt idx="165">
                  <c:v>3970.5062571796002</c:v>
                </c:pt>
                <c:pt idx="166">
                  <c:v>5020.2867367082599</c:v>
                </c:pt>
                <c:pt idx="167">
                  <c:v>4662.9289937035101</c:v>
                </c:pt>
                <c:pt idx="168">
                  <c:v>2934.0175148048302</c:v>
                </c:pt>
                <c:pt idx="169">
                  <c:v>2934.0175148048302</c:v>
                </c:pt>
                <c:pt idx="170">
                  <c:v>2879.7860842288201</c:v>
                </c:pt>
                <c:pt idx="171">
                  <c:v>2879.7860842288201</c:v>
                </c:pt>
                <c:pt idx="172">
                  <c:v>3140.9079874754898</c:v>
                </c:pt>
                <c:pt idx="173">
                  <c:v>3394.2180804812801</c:v>
                </c:pt>
                <c:pt idx="174">
                  <c:v>4104.9401957323798</c:v>
                </c:pt>
                <c:pt idx="175">
                  <c:v>4851.8247831086601</c:v>
                </c:pt>
                <c:pt idx="176">
                  <c:v>5004.91736208167</c:v>
                </c:pt>
                <c:pt idx="177">
                  <c:v>4750.8282283651497</c:v>
                </c:pt>
                <c:pt idx="178">
                  <c:v>4071.3703946996102</c:v>
                </c:pt>
                <c:pt idx="179">
                  <c:v>4381.5410338297597</c:v>
                </c:pt>
                <c:pt idx="180">
                  <c:v>3745.8533662274999</c:v>
                </c:pt>
                <c:pt idx="181">
                  <c:v>4541.5728798457203</c:v>
                </c:pt>
                <c:pt idx="182">
                  <c:v>3850.1098125769199</c:v>
                </c:pt>
                <c:pt idx="183">
                  <c:v>4723.7098118697104</c:v>
                </c:pt>
                <c:pt idx="184">
                  <c:v>4312.6522763366402</c:v>
                </c:pt>
                <c:pt idx="185">
                  <c:v>4723.7098118697104</c:v>
                </c:pt>
                <c:pt idx="186">
                  <c:v>3862.4131370760501</c:v>
                </c:pt>
                <c:pt idx="187">
                  <c:v>4648.0775274979196</c:v>
                </c:pt>
                <c:pt idx="188">
                  <c:v>3854.7350265648702</c:v>
                </c:pt>
                <c:pt idx="189">
                  <c:v>4648.0775274979196</c:v>
                </c:pt>
                <c:pt idx="190">
                  <c:v>3591.78797482239</c:v>
                </c:pt>
                <c:pt idx="191">
                  <c:v>3164.3601826040799</c:v>
                </c:pt>
                <c:pt idx="192">
                  <c:v>3161.50145463941</c:v>
                </c:pt>
                <c:pt idx="193">
                  <c:v>3628.8922641979898</c:v>
                </c:pt>
                <c:pt idx="194">
                  <c:v>5060.04749693548</c:v>
                </c:pt>
                <c:pt idx="195">
                  <c:v>4964.15582687817</c:v>
                </c:pt>
                <c:pt idx="196">
                  <c:v>3614.4618963127</c:v>
                </c:pt>
                <c:pt idx="197">
                  <c:v>4490.21217916366</c:v>
                </c:pt>
                <c:pt idx="198">
                  <c:v>4517.1959115684203</c:v>
                </c:pt>
                <c:pt idx="199">
                  <c:v>3570.84684313361</c:v>
                </c:pt>
                <c:pt idx="200">
                  <c:v>2831.4186332771001</c:v>
                </c:pt>
                <c:pt idx="201">
                  <c:v>3826.1898294356201</c:v>
                </c:pt>
                <c:pt idx="202">
                  <c:v>3598.4655808065199</c:v>
                </c:pt>
                <c:pt idx="203">
                  <c:v>3734.4757417914698</c:v>
                </c:pt>
                <c:pt idx="204">
                  <c:v>4198.7374979795404</c:v>
                </c:pt>
                <c:pt idx="205">
                  <c:v>3019.9431742366</c:v>
                </c:pt>
                <c:pt idx="206">
                  <c:v>3055.4454549338702</c:v>
                </c:pt>
                <c:pt idx="207">
                  <c:v>3676.5637080403199</c:v>
                </c:pt>
                <c:pt idx="208">
                  <c:v>3676.5637080403199</c:v>
                </c:pt>
                <c:pt idx="209">
                  <c:v>3020.0161048907598</c:v>
                </c:pt>
                <c:pt idx="210">
                  <c:v>3139.8823596756201</c:v>
                </c:pt>
                <c:pt idx="211">
                  <c:v>3139.8823596756201</c:v>
                </c:pt>
                <c:pt idx="212">
                  <c:v>2898.87587014991</c:v>
                </c:pt>
                <c:pt idx="213">
                  <c:v>3156.3582249864198</c:v>
                </c:pt>
                <c:pt idx="214">
                  <c:v>3576.9677224925699</c:v>
                </c:pt>
                <c:pt idx="215">
                  <c:v>3576.9677224925699</c:v>
                </c:pt>
                <c:pt idx="216">
                  <c:v>4386.7973544488104</c:v>
                </c:pt>
                <c:pt idx="217">
                  <c:v>4410.52311703941</c:v>
                </c:pt>
                <c:pt idx="218">
                  <c:v>3628.8922641979898</c:v>
                </c:pt>
                <c:pt idx="219">
                  <c:v>3318.9410995000198</c:v>
                </c:pt>
                <c:pt idx="220">
                  <c:v>2978.6156255847</c:v>
                </c:pt>
                <c:pt idx="221">
                  <c:v>4424.9638829487003</c:v>
                </c:pt>
                <c:pt idx="222">
                  <c:v>5197.96324272124</c:v>
                </c:pt>
                <c:pt idx="223">
                  <c:v>3600.2965784532998</c:v>
                </c:pt>
                <c:pt idx="224">
                  <c:v>5197.96324272124</c:v>
                </c:pt>
                <c:pt idx="225">
                  <c:v>2923.4992873248498</c:v>
                </c:pt>
                <c:pt idx="226">
                  <c:v>3056.79389584105</c:v>
                </c:pt>
                <c:pt idx="227">
                  <c:v>3257.0779382107798</c:v>
                </c:pt>
                <c:pt idx="228">
                  <c:v>4836.5807972748098</c:v>
                </c:pt>
                <c:pt idx="229">
                  <c:v>2507.9812027868502</c:v>
                </c:pt>
                <c:pt idx="230">
                  <c:v>3897.3049051748199</c:v>
                </c:pt>
                <c:pt idx="231">
                  <c:v>2571.5254870602098</c:v>
                </c:pt>
                <c:pt idx="232">
                  <c:v>3348.0370227702401</c:v>
                </c:pt>
                <c:pt idx="233">
                  <c:v>3620.6114517617302</c:v>
                </c:pt>
                <c:pt idx="234">
                  <c:v>4294.9257016454603</c:v>
                </c:pt>
                <c:pt idx="235">
                  <c:v>3338.96404645033</c:v>
                </c:pt>
                <c:pt idx="236">
                  <c:v>4964.15582687817</c:v>
                </c:pt>
                <c:pt idx="237">
                  <c:v>4303.0461222180902</c:v>
                </c:pt>
                <c:pt idx="238">
                  <c:v>4722.2708753668103</c:v>
                </c:pt>
                <c:pt idx="239">
                  <c:v>4303.0461222180902</c:v>
                </c:pt>
                <c:pt idx="240">
                  <c:v>4303.0461222180902</c:v>
                </c:pt>
                <c:pt idx="241">
                  <c:v>3381.5178161672502</c:v>
                </c:pt>
                <c:pt idx="242">
                  <c:v>3561.0732837079299</c:v>
                </c:pt>
                <c:pt idx="243">
                  <c:v>4709.8359434432996</c:v>
                </c:pt>
                <c:pt idx="244">
                  <c:v>3801.7817384659502</c:v>
                </c:pt>
                <c:pt idx="245">
                  <c:v>5139.6650818360004</c:v>
                </c:pt>
                <c:pt idx="246">
                  <c:v>3970.21857982352</c:v>
                </c:pt>
                <c:pt idx="247">
                  <c:v>3970.21857982352</c:v>
                </c:pt>
                <c:pt idx="248">
                  <c:v>3354.9789738302602</c:v>
                </c:pt>
                <c:pt idx="249">
                  <c:v>3436.6283204401698</c:v>
                </c:pt>
                <c:pt idx="250">
                  <c:v>3436.6283204401698</c:v>
                </c:pt>
                <c:pt idx="251">
                  <c:v>3750.47925394302</c:v>
                </c:pt>
                <c:pt idx="252">
                  <c:v>4938.8424755776196</c:v>
                </c:pt>
                <c:pt idx="253">
                  <c:v>3443.0232429632201</c:v>
                </c:pt>
                <c:pt idx="254">
                  <c:v>2847.51733493541</c:v>
                </c:pt>
                <c:pt idx="255">
                  <c:v>2847.51733493541</c:v>
                </c:pt>
                <c:pt idx="256">
                  <c:v>3214.93783440174</c:v>
                </c:pt>
                <c:pt idx="257">
                  <c:v>3052.3340586498298</c:v>
                </c:pt>
                <c:pt idx="258">
                  <c:v>2908.4670473565202</c:v>
                </c:pt>
                <c:pt idx="259">
                  <c:v>2961.9380518681801</c:v>
                </c:pt>
                <c:pt idx="260">
                  <c:v>3033.23691853629</c:v>
                </c:pt>
                <c:pt idx="261">
                  <c:v>3060.97479382552</c:v>
                </c:pt>
                <c:pt idx="262">
                  <c:v>2919.9299958164202</c:v>
                </c:pt>
                <c:pt idx="263">
                  <c:v>2493.9347673685702</c:v>
                </c:pt>
                <c:pt idx="264">
                  <c:v>3058.1149085755101</c:v>
                </c:pt>
                <c:pt idx="265">
                  <c:v>3058.1149085755101</c:v>
                </c:pt>
                <c:pt idx="266">
                  <c:v>2622.7853919409999</c:v>
                </c:pt>
                <c:pt idx="267">
                  <c:v>2606.5130379707498</c:v>
                </c:pt>
                <c:pt idx="268">
                  <c:v>2606.5130379707498</c:v>
                </c:pt>
                <c:pt idx="269">
                  <c:v>3967.7137136679698</c:v>
                </c:pt>
                <c:pt idx="270">
                  <c:v>3936.6319068144298</c:v>
                </c:pt>
                <c:pt idx="271">
                  <c:v>2991.9155077742698</c:v>
                </c:pt>
                <c:pt idx="272">
                  <c:v>3011.55621570222</c:v>
                </c:pt>
                <c:pt idx="273">
                  <c:v>2506.0062458565699</c:v>
                </c:pt>
                <c:pt idx="274">
                  <c:v>2506.0062458565699</c:v>
                </c:pt>
                <c:pt idx="275">
                  <c:v>2506.0062458565699</c:v>
                </c:pt>
                <c:pt idx="276">
                  <c:v>3430.50849896503</c:v>
                </c:pt>
                <c:pt idx="277">
                  <c:v>2928.8919164410599</c:v>
                </c:pt>
                <c:pt idx="278">
                  <c:v>3986.7709388114799</c:v>
                </c:pt>
                <c:pt idx="279">
                  <c:v>3872.16686773026</c:v>
                </c:pt>
                <c:pt idx="280">
                  <c:v>3872.16686773026</c:v>
                </c:pt>
                <c:pt idx="281">
                  <c:v>4763.8226615447502</c:v>
                </c:pt>
                <c:pt idx="282">
                  <c:v>3267.09980620244</c:v>
                </c:pt>
                <c:pt idx="283">
                  <c:v>3267.09980620244</c:v>
                </c:pt>
                <c:pt idx="284">
                  <c:v>4318.7809953325796</c:v>
                </c:pt>
                <c:pt idx="285">
                  <c:v>3705.7595761781699</c:v>
                </c:pt>
                <c:pt idx="286">
                  <c:v>3864.0222689560201</c:v>
                </c:pt>
                <c:pt idx="287">
                  <c:v>3187.4748679899999</c:v>
                </c:pt>
                <c:pt idx="288">
                  <c:v>3256.1772721829302</c:v>
                </c:pt>
                <c:pt idx="289">
                  <c:v>3187.4748679899999</c:v>
                </c:pt>
                <c:pt idx="290">
                  <c:v>3256.1772721829302</c:v>
                </c:pt>
                <c:pt idx="291">
                  <c:v>4057.1944119861901</c:v>
                </c:pt>
                <c:pt idx="292">
                  <c:v>4166.3918159443401</c:v>
                </c:pt>
                <c:pt idx="293">
                  <c:v>5161.2541141348702</c:v>
                </c:pt>
                <c:pt idx="294">
                  <c:v>4159.1896748684203</c:v>
                </c:pt>
                <c:pt idx="295">
                  <c:v>4889.4547209686798</c:v>
                </c:pt>
                <c:pt idx="296">
                  <c:v>3605.0174465343098</c:v>
                </c:pt>
                <c:pt idx="297">
                  <c:v>3561.0732837079299</c:v>
                </c:pt>
                <c:pt idx="298">
                  <c:v>3211.99432954043</c:v>
                </c:pt>
                <c:pt idx="299">
                  <c:v>3178.00999547741</c:v>
                </c:pt>
                <c:pt idx="300">
                  <c:v>3178.00999547741</c:v>
                </c:pt>
                <c:pt idx="301">
                  <c:v>3211.99432954043</c:v>
                </c:pt>
                <c:pt idx="302">
                  <c:v>4036.9968272573401</c:v>
                </c:pt>
                <c:pt idx="303">
                  <c:v>3318.5045000095502</c:v>
                </c:pt>
                <c:pt idx="304">
                  <c:v>3745.8533662274999</c:v>
                </c:pt>
                <c:pt idx="305">
                  <c:v>3503.3828721314298</c:v>
                </c:pt>
                <c:pt idx="306">
                  <c:v>3279.6906836152498</c:v>
                </c:pt>
                <c:pt idx="307">
                  <c:v>2655.71358945776</c:v>
                </c:pt>
                <c:pt idx="308">
                  <c:v>4033.2728234573001</c:v>
                </c:pt>
                <c:pt idx="309">
                  <c:v>3195.6540445977898</c:v>
                </c:pt>
                <c:pt idx="310">
                  <c:v>3055.4436085932698</c:v>
                </c:pt>
                <c:pt idx="311">
                  <c:v>3069.7978272256501</c:v>
                </c:pt>
                <c:pt idx="312">
                  <c:v>3196.6529937805199</c:v>
                </c:pt>
                <c:pt idx="313">
                  <c:v>4330.7818224455696</c:v>
                </c:pt>
                <c:pt idx="314">
                  <c:v>4330.7818224455696</c:v>
                </c:pt>
                <c:pt idx="315">
                  <c:v>2769.88494068314</c:v>
                </c:pt>
                <c:pt idx="316">
                  <c:v>4830.8569806121004</c:v>
                </c:pt>
                <c:pt idx="317">
                  <c:v>3859.3674655749901</c:v>
                </c:pt>
                <c:pt idx="318">
                  <c:v>3859.3674655749901</c:v>
                </c:pt>
                <c:pt idx="319">
                  <c:v>4601.32006747985</c:v>
                </c:pt>
                <c:pt idx="320">
                  <c:v>3801.7666932749698</c:v>
                </c:pt>
                <c:pt idx="321">
                  <c:v>3912.03481195411</c:v>
                </c:pt>
                <c:pt idx="322">
                  <c:v>3667.5973335281001</c:v>
                </c:pt>
                <c:pt idx="323">
                  <c:v>3357.4324956895898</c:v>
                </c:pt>
                <c:pt idx="324">
                  <c:v>3364.4016958828502</c:v>
                </c:pt>
                <c:pt idx="325">
                  <c:v>4222.9808818560696</c:v>
                </c:pt>
                <c:pt idx="326">
                  <c:v>3521.1999898855602</c:v>
                </c:pt>
                <c:pt idx="327">
                  <c:v>4311.8943913459198</c:v>
                </c:pt>
                <c:pt idx="328">
                  <c:v>3645.5887086160901</c:v>
                </c:pt>
                <c:pt idx="329">
                  <c:v>3645.5887086160901</c:v>
                </c:pt>
                <c:pt idx="330">
                  <c:v>3427.6108142459598</c:v>
                </c:pt>
                <c:pt idx="331">
                  <c:v>3131.6687419278401</c:v>
                </c:pt>
                <c:pt idx="332">
                  <c:v>2751.9488591586201</c:v>
                </c:pt>
                <c:pt idx="333">
                  <c:v>3140.9079874754898</c:v>
                </c:pt>
                <c:pt idx="334">
                  <c:v>3158.2882638769502</c:v>
                </c:pt>
                <c:pt idx="335">
                  <c:v>2919.9299958164202</c:v>
                </c:pt>
                <c:pt idx="336">
                  <c:v>4888.4322617132802</c:v>
                </c:pt>
                <c:pt idx="337">
                  <c:v>3881.8908607736398</c:v>
                </c:pt>
                <c:pt idx="338">
                  <c:v>3881.8908607736398</c:v>
                </c:pt>
                <c:pt idx="339">
                  <c:v>4888.4322617132802</c:v>
                </c:pt>
                <c:pt idx="340">
                  <c:v>4055.2333632916202</c:v>
                </c:pt>
                <c:pt idx="341">
                  <c:v>3526.4042658887702</c:v>
                </c:pt>
                <c:pt idx="342">
                  <c:v>3797.8960692599198</c:v>
                </c:pt>
                <c:pt idx="343">
                  <c:v>2949.49335704856</c:v>
                </c:pt>
                <c:pt idx="344">
                  <c:v>2978.8730568399901</c:v>
                </c:pt>
                <c:pt idx="345">
                  <c:v>3695.1563232230701</c:v>
                </c:pt>
                <c:pt idx="346">
                  <c:v>3635.6357660253698</c:v>
                </c:pt>
                <c:pt idx="347">
                  <c:v>2408.0062458565699</c:v>
                </c:pt>
                <c:pt idx="348">
                  <c:v>2408.0062458565699</c:v>
                </c:pt>
                <c:pt idx="349">
                  <c:v>3389.2682523958701</c:v>
                </c:pt>
                <c:pt idx="350">
                  <c:v>3389.2682523958701</c:v>
                </c:pt>
                <c:pt idx="351">
                  <c:v>3389.2682523958701</c:v>
                </c:pt>
                <c:pt idx="352">
                  <c:v>3432.51959766349</c:v>
                </c:pt>
                <c:pt idx="353">
                  <c:v>4185.7187933683099</c:v>
                </c:pt>
                <c:pt idx="354">
                  <c:v>3997.7157338299799</c:v>
                </c:pt>
                <c:pt idx="355">
                  <c:v>3625.7940521331998</c:v>
                </c:pt>
                <c:pt idx="356">
                  <c:v>4898.4547611101098</c:v>
                </c:pt>
                <c:pt idx="357">
                  <c:v>4886.5825469813299</c:v>
                </c:pt>
                <c:pt idx="358">
                  <c:v>4266.5788284153296</c:v>
                </c:pt>
                <c:pt idx="359">
                  <c:v>3993.6605363632998</c:v>
                </c:pt>
                <c:pt idx="360">
                  <c:v>4608.9709899728296</c:v>
                </c:pt>
                <c:pt idx="361">
                  <c:v>3798.60833505352</c:v>
                </c:pt>
                <c:pt idx="362">
                  <c:v>3187.9569220845201</c:v>
                </c:pt>
                <c:pt idx="363">
                  <c:v>3187.9569220845201</c:v>
                </c:pt>
                <c:pt idx="364">
                  <c:v>3668.7357632135599</c:v>
                </c:pt>
                <c:pt idx="365">
                  <c:v>4072.4561898520601</c:v>
                </c:pt>
                <c:pt idx="366">
                  <c:v>3639.7603355619599</c:v>
                </c:pt>
                <c:pt idx="367">
                  <c:v>4360.4211615581198</c:v>
                </c:pt>
                <c:pt idx="368">
                  <c:v>4118.93641897003</c:v>
                </c:pt>
                <c:pt idx="369">
                  <c:v>5161.2541141348702</c:v>
                </c:pt>
                <c:pt idx="370">
                  <c:v>3378.39571206243</c:v>
                </c:pt>
                <c:pt idx="371">
                  <c:v>2866.8838298497999</c:v>
                </c:pt>
                <c:pt idx="372">
                  <c:v>2731.0550670392599</c:v>
                </c:pt>
                <c:pt idx="373">
                  <c:v>2592.1424661528299</c:v>
                </c:pt>
                <c:pt idx="374">
                  <c:v>3668.7357632135599</c:v>
                </c:pt>
                <c:pt idx="375">
                  <c:v>3060.0373460614101</c:v>
                </c:pt>
                <c:pt idx="376">
                  <c:v>3696.0851878692702</c:v>
                </c:pt>
                <c:pt idx="377">
                  <c:v>3463.2230619913198</c:v>
                </c:pt>
                <c:pt idx="378">
                  <c:v>2940.5542092134901</c:v>
                </c:pt>
                <c:pt idx="379">
                  <c:v>3201.2312604151098</c:v>
                </c:pt>
                <c:pt idx="380">
                  <c:v>3645.4606876498201</c:v>
                </c:pt>
                <c:pt idx="381">
                  <c:v>4601.32006747985</c:v>
                </c:pt>
                <c:pt idx="382">
                  <c:v>3715.2085163400802</c:v>
                </c:pt>
                <c:pt idx="383">
                  <c:v>4515.7713097984497</c:v>
                </c:pt>
                <c:pt idx="384">
                  <c:v>3029.8349929240198</c:v>
                </c:pt>
                <c:pt idx="385">
                  <c:v>3052.6099946242598</c:v>
                </c:pt>
                <c:pt idx="386">
                  <c:v>3033.23691853629</c:v>
                </c:pt>
                <c:pt idx="387">
                  <c:v>2961.9380518681801</c:v>
                </c:pt>
                <c:pt idx="388">
                  <c:v>3156.87873981444</c:v>
                </c:pt>
                <c:pt idx="389">
                  <c:v>4596.5475950284999</c:v>
                </c:pt>
                <c:pt idx="390">
                  <c:v>3881.8908607736398</c:v>
                </c:pt>
                <c:pt idx="391">
                  <c:v>4380.7180470385301</c:v>
                </c:pt>
                <c:pt idx="392">
                  <c:v>3397.68134715015</c:v>
                </c:pt>
                <c:pt idx="393">
                  <c:v>4380.7180470385301</c:v>
                </c:pt>
                <c:pt idx="394">
                  <c:v>4715.3751039200397</c:v>
                </c:pt>
                <c:pt idx="395">
                  <c:v>3748.3626448221798</c:v>
                </c:pt>
                <c:pt idx="396">
                  <c:v>3748.3626448221798</c:v>
                </c:pt>
                <c:pt idx="397">
                  <c:v>4215.49764907797</c:v>
                </c:pt>
                <c:pt idx="398">
                  <c:v>3764.36972918218</c:v>
                </c:pt>
                <c:pt idx="399">
                  <c:v>3809.7568890571902</c:v>
                </c:pt>
                <c:pt idx="400">
                  <c:v>3175.9943282598801</c:v>
                </c:pt>
                <c:pt idx="401">
                  <c:v>2821.2390168563502</c:v>
                </c:pt>
                <c:pt idx="402">
                  <c:v>3150.2965902186002</c:v>
                </c:pt>
                <c:pt idx="403">
                  <c:v>3101.5420451355999</c:v>
                </c:pt>
                <c:pt idx="404">
                  <c:v>3276.52301645221</c:v>
                </c:pt>
                <c:pt idx="405">
                  <c:v>2406.2585089279</c:v>
                </c:pt>
                <c:pt idx="406">
                  <c:v>3139.8823596756201</c:v>
                </c:pt>
                <c:pt idx="407">
                  <c:v>3020.0161048907598</c:v>
                </c:pt>
                <c:pt idx="408">
                  <c:v>3139.8823596756201</c:v>
                </c:pt>
                <c:pt idx="409">
                  <c:v>3375.4993911404199</c:v>
                </c:pt>
                <c:pt idx="410">
                  <c:v>3139.8823596756201</c:v>
                </c:pt>
                <c:pt idx="411">
                  <c:v>2765.3435434294502</c:v>
                </c:pt>
                <c:pt idx="412">
                  <c:v>2765.3435434294502</c:v>
                </c:pt>
                <c:pt idx="413">
                  <c:v>2765.3435434294502</c:v>
                </c:pt>
                <c:pt idx="414">
                  <c:v>3503.3828721314298</c:v>
                </c:pt>
                <c:pt idx="415">
                  <c:v>2991.76846932121</c:v>
                </c:pt>
                <c:pt idx="416">
                  <c:v>3196.6529937805199</c:v>
                </c:pt>
                <c:pt idx="417">
                  <c:v>3196.6529937805199</c:v>
                </c:pt>
                <c:pt idx="418">
                  <c:v>2787.1413750133001</c:v>
                </c:pt>
                <c:pt idx="419">
                  <c:v>2787.1413750133001</c:v>
                </c:pt>
                <c:pt idx="420">
                  <c:v>3003.9085911836901</c:v>
                </c:pt>
                <c:pt idx="421">
                  <c:v>3003.9085911836901</c:v>
                </c:pt>
                <c:pt idx="422">
                  <c:v>3024.39282669978</c:v>
                </c:pt>
                <c:pt idx="423">
                  <c:v>3060.0373460614101</c:v>
                </c:pt>
                <c:pt idx="424">
                  <c:v>3382.32941274414</c:v>
                </c:pt>
                <c:pt idx="425">
                  <c:v>2654.5536713259398</c:v>
                </c:pt>
                <c:pt idx="426">
                  <c:v>2654.5536713259398</c:v>
                </c:pt>
                <c:pt idx="427">
                  <c:v>2654.5536713259398</c:v>
                </c:pt>
                <c:pt idx="428">
                  <c:v>2936.1249568645098</c:v>
                </c:pt>
                <c:pt idx="429">
                  <c:v>3854.8239548013198</c:v>
                </c:pt>
                <c:pt idx="430">
                  <c:v>3224.6916019130199</c:v>
                </c:pt>
                <c:pt idx="431">
                  <c:v>3224.6916019130199</c:v>
                </c:pt>
                <c:pt idx="432">
                  <c:v>3528.51926346354</c:v>
                </c:pt>
                <c:pt idx="433">
                  <c:v>4490.21217916366</c:v>
                </c:pt>
                <c:pt idx="434">
                  <c:v>4595.6964261965904</c:v>
                </c:pt>
                <c:pt idx="435">
                  <c:v>3411.3079530772702</c:v>
                </c:pt>
                <c:pt idx="436">
                  <c:v>4754.1754619585299</c:v>
                </c:pt>
                <c:pt idx="437">
                  <c:v>3090.0446203439001</c:v>
                </c:pt>
                <c:pt idx="438">
                  <c:v>3596.5709069161899</c:v>
                </c:pt>
                <c:pt idx="439">
                  <c:v>3849.8886330995101</c:v>
                </c:pt>
                <c:pt idx="440">
                  <c:v>2842.0811734597901</c:v>
                </c:pt>
                <c:pt idx="441">
                  <c:v>2842.0811734597901</c:v>
                </c:pt>
                <c:pt idx="442">
                  <c:v>3582.3164613071899</c:v>
                </c:pt>
                <c:pt idx="443">
                  <c:v>3276.7453647768598</c:v>
                </c:pt>
                <c:pt idx="444">
                  <c:v>3390.9584137729298</c:v>
                </c:pt>
                <c:pt idx="445">
                  <c:v>3779.6441395123402</c:v>
                </c:pt>
                <c:pt idx="446">
                  <c:v>4074.8450152416399</c:v>
                </c:pt>
                <c:pt idx="447">
                  <c:v>3897.3049051748199</c:v>
                </c:pt>
                <c:pt idx="448">
                  <c:v>3586.3085537522802</c:v>
                </c:pt>
                <c:pt idx="449">
                  <c:v>3586.3085537522802</c:v>
                </c:pt>
                <c:pt idx="450">
                  <c:v>3779.6441395123402</c:v>
                </c:pt>
                <c:pt idx="451">
                  <c:v>3779.6441395123402</c:v>
                </c:pt>
                <c:pt idx="452">
                  <c:v>3271.5028773047402</c:v>
                </c:pt>
                <c:pt idx="453">
                  <c:v>3779.6441395123402</c:v>
                </c:pt>
                <c:pt idx="454">
                  <c:v>3864.9147193669</c:v>
                </c:pt>
                <c:pt idx="455">
                  <c:v>3241.1563803621402</c:v>
                </c:pt>
                <c:pt idx="456">
                  <c:v>3241.1563803621402</c:v>
                </c:pt>
                <c:pt idx="457">
                  <c:v>3478.8154224499699</c:v>
                </c:pt>
                <c:pt idx="458">
                  <c:v>3716.3045513833399</c:v>
                </c:pt>
                <c:pt idx="459">
                  <c:v>3518.32817551575</c:v>
                </c:pt>
                <c:pt idx="460">
                  <c:v>3306.6720806467602</c:v>
                </c:pt>
                <c:pt idx="461">
                  <c:v>3142.0950400690099</c:v>
                </c:pt>
                <c:pt idx="462">
                  <c:v>3142.0950400690099</c:v>
                </c:pt>
                <c:pt idx="463">
                  <c:v>3332.40608938374</c:v>
                </c:pt>
                <c:pt idx="464">
                  <c:v>2666.9617815726101</c:v>
                </c:pt>
                <c:pt idx="465">
                  <c:v>2666.9617815726101</c:v>
                </c:pt>
                <c:pt idx="466">
                  <c:v>3539.9487931685699</c:v>
                </c:pt>
                <c:pt idx="467">
                  <c:v>3463.1291614465499</c:v>
                </c:pt>
                <c:pt idx="468">
                  <c:v>3688.2067525647999</c:v>
                </c:pt>
                <c:pt idx="469">
                  <c:v>3660.1563094723501</c:v>
                </c:pt>
                <c:pt idx="470">
                  <c:v>3741.3694932284102</c:v>
                </c:pt>
                <c:pt idx="471">
                  <c:v>4851.8247831086601</c:v>
                </c:pt>
                <c:pt idx="472">
                  <c:v>4049.9697236184202</c:v>
                </c:pt>
                <c:pt idx="473">
                  <c:v>4049.9697236184202</c:v>
                </c:pt>
                <c:pt idx="474">
                  <c:v>4533.7566809090904</c:v>
                </c:pt>
                <c:pt idx="475">
                  <c:v>3011.55621570222</c:v>
                </c:pt>
                <c:pt idx="476">
                  <c:v>2347.5930973955401</c:v>
                </c:pt>
                <c:pt idx="477">
                  <c:v>2347.5930973955401</c:v>
                </c:pt>
                <c:pt idx="478">
                  <c:v>2347.5930973955401</c:v>
                </c:pt>
                <c:pt idx="479">
                  <c:v>2839.445500797</c:v>
                </c:pt>
                <c:pt idx="480">
                  <c:v>2839.445500797</c:v>
                </c:pt>
                <c:pt idx="481">
                  <c:v>2783.0057520351202</c:v>
                </c:pt>
                <c:pt idx="482">
                  <c:v>2783.0057520351202</c:v>
                </c:pt>
                <c:pt idx="483">
                  <c:v>3209.91088569882</c:v>
                </c:pt>
                <c:pt idx="484">
                  <c:v>3209.91088569882</c:v>
                </c:pt>
                <c:pt idx="485">
                  <c:v>3209.91088569882</c:v>
                </c:pt>
                <c:pt idx="486">
                  <c:v>3209.91088569882</c:v>
                </c:pt>
                <c:pt idx="487">
                  <c:v>3109.80662242668</c:v>
                </c:pt>
                <c:pt idx="488">
                  <c:v>4608.9709899728296</c:v>
                </c:pt>
                <c:pt idx="489">
                  <c:v>3101.1739746878402</c:v>
                </c:pt>
                <c:pt idx="490">
                  <c:v>3320.58111171665</c:v>
                </c:pt>
                <c:pt idx="491">
                  <c:v>3320.58111171665</c:v>
                </c:pt>
                <c:pt idx="492">
                  <c:v>2429.1415405601601</c:v>
                </c:pt>
                <c:pt idx="493">
                  <c:v>2606.53147611229</c:v>
                </c:pt>
                <c:pt idx="494">
                  <c:v>2829.8461697692601</c:v>
                </c:pt>
                <c:pt idx="495">
                  <c:v>2829.8461697692601</c:v>
                </c:pt>
                <c:pt idx="496">
                  <c:v>2829.8461697692601</c:v>
                </c:pt>
                <c:pt idx="497">
                  <c:v>2563.8374059993798</c:v>
                </c:pt>
                <c:pt idx="498">
                  <c:v>2814.4466307000298</c:v>
                </c:pt>
                <c:pt idx="499">
                  <c:v>2407.01210343925</c:v>
                </c:pt>
                <c:pt idx="500">
                  <c:v>2407.01210343925</c:v>
                </c:pt>
                <c:pt idx="501">
                  <c:v>2407.01210343925</c:v>
                </c:pt>
                <c:pt idx="502">
                  <c:v>2407.01210343925</c:v>
                </c:pt>
                <c:pt idx="503">
                  <c:v>2717.4336031502298</c:v>
                </c:pt>
                <c:pt idx="504">
                  <c:v>2690.2154520520598</c:v>
                </c:pt>
                <c:pt idx="505">
                  <c:v>2690.2154520520598</c:v>
                </c:pt>
                <c:pt idx="506">
                  <c:v>2690.2154520520598</c:v>
                </c:pt>
                <c:pt idx="507">
                  <c:v>2690.2154520520598</c:v>
                </c:pt>
                <c:pt idx="508">
                  <c:v>2690.2154520520598</c:v>
                </c:pt>
                <c:pt idx="509">
                  <c:v>3393.9707994136102</c:v>
                </c:pt>
                <c:pt idx="510">
                  <c:v>3393.9707994136102</c:v>
                </c:pt>
                <c:pt idx="511">
                  <c:v>4332.8437197785097</c:v>
                </c:pt>
                <c:pt idx="512">
                  <c:v>2506.0062458565699</c:v>
                </c:pt>
                <c:pt idx="513">
                  <c:v>2506.0062458565699</c:v>
                </c:pt>
                <c:pt idx="514">
                  <c:v>2506.0062458565699</c:v>
                </c:pt>
                <c:pt idx="515">
                  <c:v>2506.0062458565699</c:v>
                </c:pt>
                <c:pt idx="516">
                  <c:v>2506.0062458565699</c:v>
                </c:pt>
                <c:pt idx="517">
                  <c:v>2506.0062458565699</c:v>
                </c:pt>
                <c:pt idx="518">
                  <c:v>3430.50849896503</c:v>
                </c:pt>
                <c:pt idx="519">
                  <c:v>4404.3222516959004</c:v>
                </c:pt>
                <c:pt idx="520">
                  <c:v>4404.3222516959004</c:v>
                </c:pt>
                <c:pt idx="521">
                  <c:v>4004.66471459782</c:v>
                </c:pt>
                <c:pt idx="522">
                  <c:v>4762.7731972997199</c:v>
                </c:pt>
                <c:pt idx="523">
                  <c:v>3247.4970047238198</c:v>
                </c:pt>
                <c:pt idx="524">
                  <c:v>3157.0421653048202</c:v>
                </c:pt>
                <c:pt idx="525">
                  <c:v>3004.9092041384602</c:v>
                </c:pt>
                <c:pt idx="526">
                  <c:v>3340.7598336624101</c:v>
                </c:pt>
                <c:pt idx="527">
                  <c:v>3143.1074271139901</c:v>
                </c:pt>
                <c:pt idx="528">
                  <c:v>3307.6852859764199</c:v>
                </c:pt>
                <c:pt idx="529">
                  <c:v>3556.1816930996101</c:v>
                </c:pt>
                <c:pt idx="530">
                  <c:v>3214.2781226928601</c:v>
                </c:pt>
                <c:pt idx="531">
                  <c:v>2747.8083916354199</c:v>
                </c:pt>
                <c:pt idx="532">
                  <c:v>2747.8083916354199</c:v>
                </c:pt>
                <c:pt idx="533">
                  <c:v>2747.8083916354199</c:v>
                </c:pt>
                <c:pt idx="534">
                  <c:v>3431.4251379643902</c:v>
                </c:pt>
                <c:pt idx="535">
                  <c:v>3431.4251379643902</c:v>
                </c:pt>
                <c:pt idx="536">
                  <c:v>4083.52602293666</c:v>
                </c:pt>
                <c:pt idx="537">
                  <c:v>3827.5410887820699</c:v>
                </c:pt>
                <c:pt idx="538">
                  <c:v>3591.78797482239</c:v>
                </c:pt>
                <c:pt idx="539">
                  <c:v>2996.0893284389699</c:v>
                </c:pt>
                <c:pt idx="540">
                  <c:v>2996.0893284389699</c:v>
                </c:pt>
                <c:pt idx="541">
                  <c:v>2996.0893284389699</c:v>
                </c:pt>
                <c:pt idx="542">
                  <c:v>2735.6207396948198</c:v>
                </c:pt>
                <c:pt idx="543">
                  <c:v>3070.73515459071</c:v>
                </c:pt>
                <c:pt idx="544">
                  <c:v>3070.73515459071</c:v>
                </c:pt>
                <c:pt idx="545">
                  <c:v>2800.1952946018801</c:v>
                </c:pt>
                <c:pt idx="546">
                  <c:v>2800.1952946018801</c:v>
                </c:pt>
                <c:pt idx="547">
                  <c:v>2654.0154652758101</c:v>
                </c:pt>
                <c:pt idx="548">
                  <c:v>2625.5770108822098</c:v>
                </c:pt>
                <c:pt idx="549">
                  <c:v>2625.5770108822098</c:v>
                </c:pt>
                <c:pt idx="550">
                  <c:v>2907.8695631068299</c:v>
                </c:pt>
                <c:pt idx="551">
                  <c:v>3843.9601416432401</c:v>
                </c:pt>
                <c:pt idx="552">
                  <c:v>3843.9601416432401</c:v>
                </c:pt>
                <c:pt idx="553">
                  <c:v>3917.0740201122599</c:v>
                </c:pt>
                <c:pt idx="554">
                  <c:v>3776.0392181225802</c:v>
                </c:pt>
                <c:pt idx="555">
                  <c:v>3716.4366165402798</c:v>
                </c:pt>
                <c:pt idx="556">
                  <c:v>3269.18399576197</c:v>
                </c:pt>
                <c:pt idx="557">
                  <c:v>4030.2109257680499</c:v>
                </c:pt>
                <c:pt idx="558">
                  <c:v>4030.2109257680499</c:v>
                </c:pt>
                <c:pt idx="559">
                  <c:v>2787.3019033601399</c:v>
                </c:pt>
                <c:pt idx="560">
                  <c:v>2787.3019033601399</c:v>
                </c:pt>
                <c:pt idx="561">
                  <c:v>2787.3019033601399</c:v>
                </c:pt>
                <c:pt idx="562">
                  <c:v>2787.3019033601399</c:v>
                </c:pt>
                <c:pt idx="563">
                  <c:v>2787.3019033601399</c:v>
                </c:pt>
                <c:pt idx="564">
                  <c:v>2787.3019033601399</c:v>
                </c:pt>
                <c:pt idx="565">
                  <c:v>2787.3019033601399</c:v>
                </c:pt>
                <c:pt idx="566">
                  <c:v>2787.3019033601399</c:v>
                </c:pt>
                <c:pt idx="567">
                  <c:v>2787.3019033601399</c:v>
                </c:pt>
                <c:pt idx="568">
                  <c:v>2787.3019033601399</c:v>
                </c:pt>
                <c:pt idx="569">
                  <c:v>2919.9299958164202</c:v>
                </c:pt>
                <c:pt idx="570">
                  <c:v>2782.9647443552199</c:v>
                </c:pt>
                <c:pt idx="571">
                  <c:v>3055.4454549338702</c:v>
                </c:pt>
                <c:pt idx="572">
                  <c:v>2782.9647443552199</c:v>
                </c:pt>
                <c:pt idx="573">
                  <c:v>2709.52347251335</c:v>
                </c:pt>
                <c:pt idx="574">
                  <c:v>3027.1045537855898</c:v>
                </c:pt>
                <c:pt idx="575">
                  <c:v>3027.1045537855898</c:v>
                </c:pt>
                <c:pt idx="576">
                  <c:v>3027.1045537855898</c:v>
                </c:pt>
                <c:pt idx="577">
                  <c:v>3027.1045537855898</c:v>
                </c:pt>
                <c:pt idx="578">
                  <c:v>3027.1045537855898</c:v>
                </c:pt>
                <c:pt idx="579">
                  <c:v>3798.60833505352</c:v>
                </c:pt>
                <c:pt idx="580">
                  <c:v>3586.3085537522802</c:v>
                </c:pt>
                <c:pt idx="581">
                  <c:v>3954.4339490796801</c:v>
                </c:pt>
                <c:pt idx="582">
                  <c:v>3954.4339490796801</c:v>
                </c:pt>
                <c:pt idx="583">
                  <c:v>3586.3085537522802</c:v>
                </c:pt>
                <c:pt idx="584">
                  <c:v>3586.3085537522802</c:v>
                </c:pt>
                <c:pt idx="585">
                  <c:v>3586.3085537522802</c:v>
                </c:pt>
                <c:pt idx="586">
                  <c:v>3586.3085537522802</c:v>
                </c:pt>
                <c:pt idx="587">
                  <c:v>3586.3085537522802</c:v>
                </c:pt>
                <c:pt idx="588">
                  <c:v>2637.9681296470899</c:v>
                </c:pt>
                <c:pt idx="589">
                  <c:v>2637.9681296470899</c:v>
                </c:pt>
                <c:pt idx="590">
                  <c:v>2637.9681296470899</c:v>
                </c:pt>
                <c:pt idx="591">
                  <c:v>2637.9681296470899</c:v>
                </c:pt>
                <c:pt idx="592">
                  <c:v>2637.9681296470899</c:v>
                </c:pt>
                <c:pt idx="593">
                  <c:v>3381.5178161672502</c:v>
                </c:pt>
                <c:pt idx="594">
                  <c:v>2755.67738993588</c:v>
                </c:pt>
                <c:pt idx="595">
                  <c:v>2922.0730254496498</c:v>
                </c:pt>
                <c:pt idx="596">
                  <c:v>2922.0730254496498</c:v>
                </c:pt>
                <c:pt idx="597">
                  <c:v>2753.25775640143</c:v>
                </c:pt>
                <c:pt idx="598">
                  <c:v>2753.25775640143</c:v>
                </c:pt>
                <c:pt idx="599">
                  <c:v>2753.25775640143</c:v>
                </c:pt>
                <c:pt idx="600">
                  <c:v>2759.4749517883802</c:v>
                </c:pt>
                <c:pt idx="601">
                  <c:v>2347.5930973955401</c:v>
                </c:pt>
                <c:pt idx="602">
                  <c:v>2347.5930973955401</c:v>
                </c:pt>
                <c:pt idx="603">
                  <c:v>2347.5930973955401</c:v>
                </c:pt>
                <c:pt idx="604">
                  <c:v>2347.5930973955401</c:v>
                </c:pt>
                <c:pt idx="605">
                  <c:v>2347.5930973955401</c:v>
                </c:pt>
                <c:pt idx="606">
                  <c:v>2347.5930973955401</c:v>
                </c:pt>
                <c:pt idx="607">
                  <c:v>2347.5930973955401</c:v>
                </c:pt>
                <c:pt idx="608">
                  <c:v>2347.5930973955401</c:v>
                </c:pt>
                <c:pt idx="609">
                  <c:v>2347.5930973955401</c:v>
                </c:pt>
                <c:pt idx="610">
                  <c:v>2347.5930973955401</c:v>
                </c:pt>
                <c:pt idx="611">
                  <c:v>2347.5930973955401</c:v>
                </c:pt>
                <c:pt idx="612">
                  <c:v>2347.5930973955401</c:v>
                </c:pt>
                <c:pt idx="613">
                  <c:v>2347.5930973955401</c:v>
                </c:pt>
                <c:pt idx="614">
                  <c:v>2347.5930973955401</c:v>
                </c:pt>
                <c:pt idx="615">
                  <c:v>2514.7963516975201</c:v>
                </c:pt>
                <c:pt idx="616">
                  <c:v>2514.7963516975201</c:v>
                </c:pt>
                <c:pt idx="617">
                  <c:v>2514.7963516975201</c:v>
                </c:pt>
                <c:pt idx="618">
                  <c:v>2514.7963516975201</c:v>
                </c:pt>
                <c:pt idx="619">
                  <c:v>2514.7963516975201</c:v>
                </c:pt>
                <c:pt idx="620">
                  <c:v>2514.7963516975201</c:v>
                </c:pt>
                <c:pt idx="621">
                  <c:v>2514.7963516975201</c:v>
                </c:pt>
                <c:pt idx="622">
                  <c:v>2514.7963516975201</c:v>
                </c:pt>
                <c:pt idx="623">
                  <c:v>2347.5930973955401</c:v>
                </c:pt>
                <c:pt idx="624">
                  <c:v>2347.5930973955401</c:v>
                </c:pt>
                <c:pt idx="625">
                  <c:v>2347.5930973955401</c:v>
                </c:pt>
                <c:pt idx="626">
                  <c:v>2347.5930973955401</c:v>
                </c:pt>
                <c:pt idx="627">
                  <c:v>2347.5930973955401</c:v>
                </c:pt>
                <c:pt idx="628">
                  <c:v>2347.5930973955401</c:v>
                </c:pt>
                <c:pt idx="629">
                  <c:v>2347.5930973955401</c:v>
                </c:pt>
                <c:pt idx="630">
                  <c:v>2347.5930973955401</c:v>
                </c:pt>
                <c:pt idx="631">
                  <c:v>2347.5930973955401</c:v>
                </c:pt>
                <c:pt idx="632">
                  <c:v>2347.5930973955401</c:v>
                </c:pt>
                <c:pt idx="633">
                  <c:v>2347.5930973955401</c:v>
                </c:pt>
                <c:pt idx="634">
                  <c:v>2347.5930973955401</c:v>
                </c:pt>
                <c:pt idx="635">
                  <c:v>2934.3697249076599</c:v>
                </c:pt>
                <c:pt idx="636">
                  <c:v>2916.4987150673901</c:v>
                </c:pt>
                <c:pt idx="637">
                  <c:v>2916.4987150673901</c:v>
                </c:pt>
                <c:pt idx="638">
                  <c:v>2916.4987150673901</c:v>
                </c:pt>
                <c:pt idx="639">
                  <c:v>2916.4987150673901</c:v>
                </c:pt>
                <c:pt idx="640">
                  <c:v>2916.4987150673901</c:v>
                </c:pt>
                <c:pt idx="641">
                  <c:v>3157.75834715054</c:v>
                </c:pt>
                <c:pt idx="642">
                  <c:v>3157.75834715054</c:v>
                </c:pt>
                <c:pt idx="643">
                  <c:v>3157.75834715054</c:v>
                </c:pt>
                <c:pt idx="644">
                  <c:v>3157.75834715054</c:v>
                </c:pt>
                <c:pt idx="645">
                  <c:v>2928.8919164410599</c:v>
                </c:pt>
                <c:pt idx="646">
                  <c:v>2928.8919164410599</c:v>
                </c:pt>
                <c:pt idx="647">
                  <c:v>3023.4697521982698</c:v>
                </c:pt>
                <c:pt idx="648">
                  <c:v>3023.4697521982698</c:v>
                </c:pt>
                <c:pt idx="649">
                  <c:v>2961.9380518681801</c:v>
                </c:pt>
                <c:pt idx="650">
                  <c:v>2914.1404893850699</c:v>
                </c:pt>
                <c:pt idx="651">
                  <c:v>2776.3515510326201</c:v>
                </c:pt>
                <c:pt idx="652">
                  <c:v>3112.1292944642601</c:v>
                </c:pt>
                <c:pt idx="653">
                  <c:v>3112.1292944642601</c:v>
                </c:pt>
                <c:pt idx="654">
                  <c:v>3112.1292944642601</c:v>
                </c:pt>
                <c:pt idx="655">
                  <c:v>3050.4451161632001</c:v>
                </c:pt>
                <c:pt idx="656">
                  <c:v>2430.1260138841099</c:v>
                </c:pt>
                <c:pt idx="657">
                  <c:v>2430.1260138841099</c:v>
                </c:pt>
                <c:pt idx="658">
                  <c:v>2430.1260138841099</c:v>
                </c:pt>
                <c:pt idx="659">
                  <c:v>2430.1260138841099</c:v>
                </c:pt>
                <c:pt idx="660">
                  <c:v>2430.1260138841099</c:v>
                </c:pt>
                <c:pt idx="661">
                  <c:v>2430.1260138841099</c:v>
                </c:pt>
                <c:pt idx="662">
                  <c:v>2430.1260138841099</c:v>
                </c:pt>
                <c:pt idx="663">
                  <c:v>2430.1260138841099</c:v>
                </c:pt>
                <c:pt idx="664">
                  <c:v>2430.1260138841099</c:v>
                </c:pt>
                <c:pt idx="665">
                  <c:v>2430.1260138841099</c:v>
                </c:pt>
                <c:pt idx="666">
                  <c:v>2594.1204168669301</c:v>
                </c:pt>
                <c:pt idx="667">
                  <c:v>2594.1204168669301</c:v>
                </c:pt>
                <c:pt idx="668">
                  <c:v>2594.1204168669301</c:v>
                </c:pt>
                <c:pt idx="669">
                  <c:v>2594.1204168669301</c:v>
                </c:pt>
                <c:pt idx="670">
                  <c:v>2594.1204168669301</c:v>
                </c:pt>
                <c:pt idx="671">
                  <c:v>2594.1204168669301</c:v>
                </c:pt>
                <c:pt idx="672">
                  <c:v>2594.1204168669301</c:v>
                </c:pt>
                <c:pt idx="673">
                  <c:v>2815.4859575139899</c:v>
                </c:pt>
                <c:pt idx="674">
                  <c:v>3045.4041605084899</c:v>
                </c:pt>
                <c:pt idx="675">
                  <c:v>3045.4041605084899</c:v>
                </c:pt>
                <c:pt idx="676">
                  <c:v>3156.87873981444</c:v>
                </c:pt>
                <c:pt idx="677">
                  <c:v>3156.87873981444</c:v>
                </c:pt>
                <c:pt idx="678">
                  <c:v>3156.87873981444</c:v>
                </c:pt>
                <c:pt idx="679">
                  <c:v>2961.9380518681801</c:v>
                </c:pt>
                <c:pt idx="680">
                  <c:v>2961.9380518681801</c:v>
                </c:pt>
                <c:pt idx="681">
                  <c:v>2752.5066309457402</c:v>
                </c:pt>
                <c:pt idx="682">
                  <c:v>2752.5066309457402</c:v>
                </c:pt>
                <c:pt idx="683">
                  <c:v>2914.1404893850699</c:v>
                </c:pt>
                <c:pt idx="684">
                  <c:v>2606.5130379707498</c:v>
                </c:pt>
                <c:pt idx="685">
                  <c:v>2622.7853919409999</c:v>
                </c:pt>
                <c:pt idx="686">
                  <c:v>2622.7853919409999</c:v>
                </c:pt>
                <c:pt idx="687">
                  <c:v>2622.7853919409999</c:v>
                </c:pt>
                <c:pt idx="688">
                  <c:v>2622.7853919409999</c:v>
                </c:pt>
                <c:pt idx="689">
                  <c:v>2597.0214031293499</c:v>
                </c:pt>
                <c:pt idx="690">
                  <c:v>2597.0214031293499</c:v>
                </c:pt>
                <c:pt idx="691">
                  <c:v>2597.0214031293499</c:v>
                </c:pt>
                <c:pt idx="692">
                  <c:v>2597.0214031293499</c:v>
                </c:pt>
                <c:pt idx="693">
                  <c:v>2597.0214031293499</c:v>
                </c:pt>
                <c:pt idx="694">
                  <c:v>2597.0214031293499</c:v>
                </c:pt>
                <c:pt idx="695">
                  <c:v>2597.0214031293499</c:v>
                </c:pt>
                <c:pt idx="696">
                  <c:v>2597.0214031293499</c:v>
                </c:pt>
                <c:pt idx="697">
                  <c:v>2597.0214031293499</c:v>
                </c:pt>
                <c:pt idx="698">
                  <c:v>3244.4320250288301</c:v>
                </c:pt>
                <c:pt idx="699">
                  <c:v>3244.4320250288301</c:v>
                </c:pt>
                <c:pt idx="700">
                  <c:v>2965.1548011670202</c:v>
                </c:pt>
                <c:pt idx="701">
                  <c:v>2965.1548011670202</c:v>
                </c:pt>
                <c:pt idx="702">
                  <c:v>2784.9356135109401</c:v>
                </c:pt>
                <c:pt idx="703">
                  <c:v>2784.9356135109401</c:v>
                </c:pt>
                <c:pt idx="704">
                  <c:v>2784.9356135109401</c:v>
                </c:pt>
                <c:pt idx="705">
                  <c:v>2839.445500797</c:v>
                </c:pt>
                <c:pt idx="706">
                  <c:v>2839.445500797</c:v>
                </c:pt>
                <c:pt idx="707">
                  <c:v>2506.0062458565699</c:v>
                </c:pt>
                <c:pt idx="708">
                  <c:v>2506.0062458565699</c:v>
                </c:pt>
                <c:pt idx="709">
                  <c:v>2506.0062458565699</c:v>
                </c:pt>
                <c:pt idx="710">
                  <c:v>2506.0062458565699</c:v>
                </c:pt>
                <c:pt idx="711">
                  <c:v>2506.0062458565699</c:v>
                </c:pt>
                <c:pt idx="712">
                  <c:v>2905.5589809123899</c:v>
                </c:pt>
                <c:pt idx="713">
                  <c:v>2905.5589809123899</c:v>
                </c:pt>
                <c:pt idx="714">
                  <c:v>2922.7058225189498</c:v>
                </c:pt>
                <c:pt idx="715">
                  <c:v>2865.8722848396601</c:v>
                </c:pt>
                <c:pt idx="716">
                  <c:v>3010.5176333371701</c:v>
                </c:pt>
                <c:pt idx="717">
                  <c:v>3010.5176333371701</c:v>
                </c:pt>
                <c:pt idx="718">
                  <c:v>3010.5176333371701</c:v>
                </c:pt>
                <c:pt idx="719">
                  <c:v>2865.8722848396601</c:v>
                </c:pt>
                <c:pt idx="720">
                  <c:v>2865.8722848396601</c:v>
                </c:pt>
                <c:pt idx="721">
                  <c:v>2865.8722848396601</c:v>
                </c:pt>
                <c:pt idx="722">
                  <c:v>2865.8722848396601</c:v>
                </c:pt>
                <c:pt idx="723">
                  <c:v>2865.8722848396601</c:v>
                </c:pt>
                <c:pt idx="724">
                  <c:v>2865.8722848396601</c:v>
                </c:pt>
                <c:pt idx="725">
                  <c:v>2865.8722848396601</c:v>
                </c:pt>
                <c:pt idx="726">
                  <c:v>3138.5153889059002</c:v>
                </c:pt>
                <c:pt idx="727">
                  <c:v>2336.93816414197</c:v>
                </c:pt>
                <c:pt idx="728">
                  <c:v>2336.93816414197</c:v>
                </c:pt>
                <c:pt idx="729">
                  <c:v>2336.93816414197</c:v>
                </c:pt>
                <c:pt idx="730">
                  <c:v>2336.93816414197</c:v>
                </c:pt>
                <c:pt idx="731">
                  <c:v>2336.93816414197</c:v>
                </c:pt>
                <c:pt idx="732">
                  <c:v>2336.93816414197</c:v>
                </c:pt>
                <c:pt idx="733">
                  <c:v>2336.93816414197</c:v>
                </c:pt>
                <c:pt idx="734">
                  <c:v>2336.93816414197</c:v>
                </c:pt>
                <c:pt idx="735">
                  <c:v>2336.93816414197</c:v>
                </c:pt>
                <c:pt idx="736">
                  <c:v>2336.93816414197</c:v>
                </c:pt>
                <c:pt idx="737">
                  <c:v>2336.93816414197</c:v>
                </c:pt>
                <c:pt idx="738">
                  <c:v>2336.93816414197</c:v>
                </c:pt>
                <c:pt idx="739">
                  <c:v>2336.93816414197</c:v>
                </c:pt>
                <c:pt idx="740">
                  <c:v>2336.93816414197</c:v>
                </c:pt>
                <c:pt idx="741">
                  <c:v>2336.93816414197</c:v>
                </c:pt>
                <c:pt idx="742">
                  <c:v>2336.93816414197</c:v>
                </c:pt>
                <c:pt idx="743">
                  <c:v>2336.93816414197</c:v>
                </c:pt>
                <c:pt idx="744">
                  <c:v>2336.93816414197</c:v>
                </c:pt>
                <c:pt idx="745">
                  <c:v>2336.93816414197</c:v>
                </c:pt>
                <c:pt idx="746">
                  <c:v>2336.93816414197</c:v>
                </c:pt>
                <c:pt idx="747">
                  <c:v>2336.93816414197</c:v>
                </c:pt>
                <c:pt idx="748">
                  <c:v>2336.93816414197</c:v>
                </c:pt>
                <c:pt idx="749">
                  <c:v>2336.93816414197</c:v>
                </c:pt>
                <c:pt idx="750">
                  <c:v>2336.93816414197</c:v>
                </c:pt>
                <c:pt idx="751">
                  <c:v>2336.93816414197</c:v>
                </c:pt>
                <c:pt idx="752">
                  <c:v>2336.93816414197</c:v>
                </c:pt>
                <c:pt idx="753">
                  <c:v>2336.93816414197</c:v>
                </c:pt>
                <c:pt idx="754">
                  <c:v>2590.76191978303</c:v>
                </c:pt>
                <c:pt idx="755">
                  <c:v>2590.76191978303</c:v>
                </c:pt>
                <c:pt idx="756">
                  <c:v>2590.76191978303</c:v>
                </c:pt>
                <c:pt idx="757">
                  <c:v>2590.76191978303</c:v>
                </c:pt>
                <c:pt idx="758">
                  <c:v>2590.76191978303</c:v>
                </c:pt>
                <c:pt idx="759">
                  <c:v>2590.76191978303</c:v>
                </c:pt>
                <c:pt idx="760">
                  <c:v>2590.76191978303</c:v>
                </c:pt>
                <c:pt idx="761">
                  <c:v>2590.76191978303</c:v>
                </c:pt>
                <c:pt idx="762">
                  <c:v>2590.76191978303</c:v>
                </c:pt>
                <c:pt idx="763">
                  <c:v>2590.76191978303</c:v>
                </c:pt>
                <c:pt idx="764">
                  <c:v>2590.76191978303</c:v>
                </c:pt>
                <c:pt idx="765">
                  <c:v>2731.0550670392599</c:v>
                </c:pt>
                <c:pt idx="766">
                  <c:v>2731.0550670392599</c:v>
                </c:pt>
                <c:pt idx="767">
                  <c:v>2731.0550670392599</c:v>
                </c:pt>
                <c:pt idx="768">
                  <c:v>2863.5989637140201</c:v>
                </c:pt>
                <c:pt idx="769">
                  <c:v>2863.5989637140201</c:v>
                </c:pt>
                <c:pt idx="770">
                  <c:v>2863.5989637140201</c:v>
                </c:pt>
                <c:pt idx="771">
                  <c:v>2863.5989637140201</c:v>
                </c:pt>
                <c:pt idx="772">
                  <c:v>2863.5989637140201</c:v>
                </c:pt>
                <c:pt idx="773">
                  <c:v>3072.9897605483502</c:v>
                </c:pt>
                <c:pt idx="774">
                  <c:v>2828.5364614257401</c:v>
                </c:pt>
                <c:pt idx="775">
                  <c:v>2828.5364614257401</c:v>
                </c:pt>
                <c:pt idx="776">
                  <c:v>2828.5364614257401</c:v>
                </c:pt>
                <c:pt idx="777">
                  <c:v>2828.5364614257401</c:v>
                </c:pt>
                <c:pt idx="778">
                  <c:v>2731.0550670392599</c:v>
                </c:pt>
                <c:pt idx="779">
                  <c:v>2731.0550670392599</c:v>
                </c:pt>
                <c:pt idx="780">
                  <c:v>2731.0550670392599</c:v>
                </c:pt>
                <c:pt idx="781">
                  <c:v>2731.0550670392599</c:v>
                </c:pt>
                <c:pt idx="782">
                  <c:v>2731.0550670392599</c:v>
                </c:pt>
                <c:pt idx="783">
                  <c:v>2731.0550670392599</c:v>
                </c:pt>
                <c:pt idx="784">
                  <c:v>2731.0550670392599</c:v>
                </c:pt>
                <c:pt idx="785">
                  <c:v>2731.0550670392599</c:v>
                </c:pt>
                <c:pt idx="786">
                  <c:v>2731.0550670392599</c:v>
                </c:pt>
                <c:pt idx="787">
                  <c:v>2731.0550670392599</c:v>
                </c:pt>
                <c:pt idx="788">
                  <c:v>2731.0550670392599</c:v>
                </c:pt>
                <c:pt idx="789">
                  <c:v>2866.8838298497999</c:v>
                </c:pt>
                <c:pt idx="790">
                  <c:v>2866.8838298497999</c:v>
                </c:pt>
                <c:pt idx="791">
                  <c:v>2866.8838298497999</c:v>
                </c:pt>
                <c:pt idx="792">
                  <c:v>2866.8838298497999</c:v>
                </c:pt>
                <c:pt idx="793">
                  <c:v>2866.8838298497999</c:v>
                </c:pt>
                <c:pt idx="794">
                  <c:v>2866.8838298497999</c:v>
                </c:pt>
                <c:pt idx="795">
                  <c:v>2866.8838298497999</c:v>
                </c:pt>
                <c:pt idx="796">
                  <c:v>2866.8838298497999</c:v>
                </c:pt>
                <c:pt idx="797">
                  <c:v>2731.0550670392599</c:v>
                </c:pt>
                <c:pt idx="798">
                  <c:v>2731.0550670392599</c:v>
                </c:pt>
                <c:pt idx="799">
                  <c:v>2731.0550670392599</c:v>
                </c:pt>
                <c:pt idx="800">
                  <c:v>2592.1424661528299</c:v>
                </c:pt>
                <c:pt idx="801">
                  <c:v>2592.1424661528299</c:v>
                </c:pt>
                <c:pt idx="802">
                  <c:v>2592.1424661528299</c:v>
                </c:pt>
                <c:pt idx="803">
                  <c:v>2592.1424661528299</c:v>
                </c:pt>
                <c:pt idx="804">
                  <c:v>3001.84861037582</c:v>
                </c:pt>
                <c:pt idx="805">
                  <c:v>3001.84861037582</c:v>
                </c:pt>
                <c:pt idx="806">
                  <c:v>3001.84861037582</c:v>
                </c:pt>
                <c:pt idx="807">
                  <c:v>3001.84861037582</c:v>
                </c:pt>
                <c:pt idx="808">
                  <c:v>3060.0373460614101</c:v>
                </c:pt>
                <c:pt idx="809">
                  <c:v>3060.0373460614101</c:v>
                </c:pt>
                <c:pt idx="810">
                  <c:v>2787.1413750133001</c:v>
                </c:pt>
                <c:pt idx="811">
                  <c:v>2787.1413750133001</c:v>
                </c:pt>
                <c:pt idx="812">
                  <c:v>2734.5704449876798</c:v>
                </c:pt>
                <c:pt idx="813">
                  <c:v>2787.1413750133001</c:v>
                </c:pt>
                <c:pt idx="814">
                  <c:v>2787.1413750133001</c:v>
                </c:pt>
                <c:pt idx="815">
                  <c:v>2787.1413750133001</c:v>
                </c:pt>
                <c:pt idx="816">
                  <c:v>2787.1413750133001</c:v>
                </c:pt>
                <c:pt idx="817">
                  <c:v>2734.5704449876798</c:v>
                </c:pt>
                <c:pt idx="818">
                  <c:v>2734.5704449876798</c:v>
                </c:pt>
                <c:pt idx="819">
                  <c:v>2734.5704449876798</c:v>
                </c:pt>
                <c:pt idx="820">
                  <c:v>2734.5704449876798</c:v>
                </c:pt>
                <c:pt idx="821">
                  <c:v>2734.5704449876798</c:v>
                </c:pt>
                <c:pt idx="822">
                  <c:v>2734.5704449876798</c:v>
                </c:pt>
                <c:pt idx="823">
                  <c:v>2734.5704449876798</c:v>
                </c:pt>
                <c:pt idx="824">
                  <c:v>2734.5704449876798</c:v>
                </c:pt>
                <c:pt idx="825">
                  <c:v>2734.5704449876798</c:v>
                </c:pt>
                <c:pt idx="826">
                  <c:v>2734.5704449876798</c:v>
                </c:pt>
                <c:pt idx="827">
                  <c:v>2734.5704449876798</c:v>
                </c:pt>
                <c:pt idx="828">
                  <c:v>2734.5704449876798</c:v>
                </c:pt>
                <c:pt idx="829">
                  <c:v>2734.5704449876798</c:v>
                </c:pt>
                <c:pt idx="830">
                  <c:v>2734.5704449876798</c:v>
                </c:pt>
                <c:pt idx="831">
                  <c:v>2734.5704449876798</c:v>
                </c:pt>
                <c:pt idx="832">
                  <c:v>2734.5704449876798</c:v>
                </c:pt>
                <c:pt idx="833">
                  <c:v>2734.5704449876798</c:v>
                </c:pt>
                <c:pt idx="834">
                  <c:v>2734.5704449876798</c:v>
                </c:pt>
                <c:pt idx="835">
                  <c:v>2734.5704449876798</c:v>
                </c:pt>
                <c:pt idx="836">
                  <c:v>3024.39282669978</c:v>
                </c:pt>
                <c:pt idx="837">
                  <c:v>3003.9085911836901</c:v>
                </c:pt>
                <c:pt idx="838">
                  <c:v>3003.9085911836901</c:v>
                </c:pt>
                <c:pt idx="839">
                  <c:v>3494.3917113360098</c:v>
                </c:pt>
                <c:pt idx="840">
                  <c:v>3019.1175792141098</c:v>
                </c:pt>
                <c:pt idx="841">
                  <c:v>3019.1175792141098</c:v>
                </c:pt>
                <c:pt idx="842">
                  <c:v>3019.1175792141098</c:v>
                </c:pt>
                <c:pt idx="843">
                  <c:v>3019.1175792141098</c:v>
                </c:pt>
                <c:pt idx="844">
                  <c:v>2927.4031837861298</c:v>
                </c:pt>
                <c:pt idx="845">
                  <c:v>2927.4031837861298</c:v>
                </c:pt>
                <c:pt idx="846">
                  <c:v>2927.4031837861298</c:v>
                </c:pt>
                <c:pt idx="847">
                  <c:v>2927.4031837861298</c:v>
                </c:pt>
                <c:pt idx="848">
                  <c:v>2927.4031837861298</c:v>
                </c:pt>
                <c:pt idx="849">
                  <c:v>2927.4031837861298</c:v>
                </c:pt>
                <c:pt idx="850">
                  <c:v>3250.8131756193202</c:v>
                </c:pt>
                <c:pt idx="851">
                  <c:v>3250.80195233413</c:v>
                </c:pt>
                <c:pt idx="852">
                  <c:v>3250.80195233413</c:v>
                </c:pt>
                <c:pt idx="853">
                  <c:v>3250.80195233413</c:v>
                </c:pt>
                <c:pt idx="854">
                  <c:v>3250.80195233413</c:v>
                </c:pt>
                <c:pt idx="855">
                  <c:v>3250.80195233413</c:v>
                </c:pt>
                <c:pt idx="856">
                  <c:v>2945.7242778751602</c:v>
                </c:pt>
                <c:pt idx="857">
                  <c:v>2945.7242778751602</c:v>
                </c:pt>
                <c:pt idx="858">
                  <c:v>2945.7242778751602</c:v>
                </c:pt>
                <c:pt idx="859">
                  <c:v>2945.7242778751602</c:v>
                </c:pt>
                <c:pt idx="860">
                  <c:v>2945.7242778751602</c:v>
                </c:pt>
                <c:pt idx="861">
                  <c:v>2945.7242778751602</c:v>
                </c:pt>
                <c:pt idx="862">
                  <c:v>2945.7242778751602</c:v>
                </c:pt>
                <c:pt idx="863">
                  <c:v>2945.7242778751602</c:v>
                </c:pt>
                <c:pt idx="864">
                  <c:v>2945.7242778751602</c:v>
                </c:pt>
                <c:pt idx="865">
                  <c:v>2945.7242778751602</c:v>
                </c:pt>
                <c:pt idx="866">
                  <c:v>2997.4546746198498</c:v>
                </c:pt>
                <c:pt idx="867">
                  <c:v>2997.4546746198498</c:v>
                </c:pt>
                <c:pt idx="868">
                  <c:v>2997.4546746198498</c:v>
                </c:pt>
                <c:pt idx="869">
                  <c:v>2739.7578545094202</c:v>
                </c:pt>
                <c:pt idx="870">
                  <c:v>2739.7578545094202</c:v>
                </c:pt>
                <c:pt idx="871">
                  <c:v>2739.7578545094202</c:v>
                </c:pt>
                <c:pt idx="872">
                  <c:v>2739.7578545094202</c:v>
                </c:pt>
                <c:pt idx="873">
                  <c:v>2739.7578545094202</c:v>
                </c:pt>
                <c:pt idx="874">
                  <c:v>2739.7578545094202</c:v>
                </c:pt>
                <c:pt idx="875">
                  <c:v>2739.7578545094202</c:v>
                </c:pt>
                <c:pt idx="876">
                  <c:v>2529.9600870807499</c:v>
                </c:pt>
                <c:pt idx="877">
                  <c:v>2529.9600870807499</c:v>
                </c:pt>
                <c:pt idx="878">
                  <c:v>2529.9600870807499</c:v>
                </c:pt>
                <c:pt idx="879">
                  <c:v>2529.9600870807499</c:v>
                </c:pt>
                <c:pt idx="880">
                  <c:v>2529.9600870807499</c:v>
                </c:pt>
                <c:pt idx="881">
                  <c:v>2529.9600870807499</c:v>
                </c:pt>
                <c:pt idx="882">
                  <c:v>2529.9600870807499</c:v>
                </c:pt>
                <c:pt idx="883">
                  <c:v>2471.7360116817999</c:v>
                </c:pt>
                <c:pt idx="884">
                  <c:v>2471.7360116817999</c:v>
                </c:pt>
                <c:pt idx="885">
                  <c:v>2471.7360116817999</c:v>
                </c:pt>
                <c:pt idx="886">
                  <c:v>2471.7360116817999</c:v>
                </c:pt>
                <c:pt idx="887">
                  <c:v>2471.7360116817999</c:v>
                </c:pt>
                <c:pt idx="888">
                  <c:v>2471.7360116817999</c:v>
                </c:pt>
                <c:pt idx="889">
                  <c:v>2471.7360116817999</c:v>
                </c:pt>
                <c:pt idx="890">
                  <c:v>2471.7360116817999</c:v>
                </c:pt>
                <c:pt idx="891">
                  <c:v>2471.7360116817999</c:v>
                </c:pt>
                <c:pt idx="892">
                  <c:v>2471.7360116817999</c:v>
                </c:pt>
                <c:pt idx="893">
                  <c:v>2471.7360116817999</c:v>
                </c:pt>
                <c:pt idx="894">
                  <c:v>2471.7360116817999</c:v>
                </c:pt>
                <c:pt idx="895">
                  <c:v>2471.7360116817999</c:v>
                </c:pt>
                <c:pt idx="896">
                  <c:v>2471.7360116817999</c:v>
                </c:pt>
                <c:pt idx="897">
                  <c:v>2471.7360116817999</c:v>
                </c:pt>
                <c:pt idx="898">
                  <c:v>2471.7360116817999</c:v>
                </c:pt>
                <c:pt idx="899">
                  <c:v>2471.7360116817999</c:v>
                </c:pt>
                <c:pt idx="900">
                  <c:v>2471.7360116817999</c:v>
                </c:pt>
                <c:pt idx="901">
                  <c:v>2471.7360116817999</c:v>
                </c:pt>
                <c:pt idx="902">
                  <c:v>2471.7360116817999</c:v>
                </c:pt>
                <c:pt idx="903">
                  <c:v>2471.7360116817999</c:v>
                </c:pt>
                <c:pt idx="904">
                  <c:v>2471.7360116817999</c:v>
                </c:pt>
                <c:pt idx="905">
                  <c:v>2471.7360116817999</c:v>
                </c:pt>
                <c:pt idx="906">
                  <c:v>2471.7360116817999</c:v>
                </c:pt>
                <c:pt idx="907">
                  <c:v>2471.7360116817999</c:v>
                </c:pt>
                <c:pt idx="908">
                  <c:v>2471.7360116817999</c:v>
                </c:pt>
                <c:pt idx="909">
                  <c:v>2471.7360116817999</c:v>
                </c:pt>
                <c:pt idx="910">
                  <c:v>2471.7360116817999</c:v>
                </c:pt>
                <c:pt idx="911">
                  <c:v>2471.7360116817999</c:v>
                </c:pt>
                <c:pt idx="912">
                  <c:v>2471.7360116817999</c:v>
                </c:pt>
                <c:pt idx="913">
                  <c:v>2471.7360116817999</c:v>
                </c:pt>
                <c:pt idx="914">
                  <c:v>2471.7360116817999</c:v>
                </c:pt>
                <c:pt idx="915">
                  <c:v>2471.7360116817999</c:v>
                </c:pt>
                <c:pt idx="916">
                  <c:v>2471.7360116817999</c:v>
                </c:pt>
                <c:pt idx="917">
                  <c:v>2471.7360116817999</c:v>
                </c:pt>
                <c:pt idx="918">
                  <c:v>2471.7360116817999</c:v>
                </c:pt>
                <c:pt idx="919">
                  <c:v>2471.7360116817999</c:v>
                </c:pt>
                <c:pt idx="920">
                  <c:v>2471.7360116817999</c:v>
                </c:pt>
                <c:pt idx="921">
                  <c:v>2471.7360116817999</c:v>
                </c:pt>
                <c:pt idx="922">
                  <c:v>2471.7360116817999</c:v>
                </c:pt>
                <c:pt idx="923">
                  <c:v>2471.7360116817999</c:v>
                </c:pt>
                <c:pt idx="924">
                  <c:v>2471.7360116817999</c:v>
                </c:pt>
                <c:pt idx="925">
                  <c:v>2471.7360116817999</c:v>
                </c:pt>
                <c:pt idx="926">
                  <c:v>2471.7360116817999</c:v>
                </c:pt>
                <c:pt idx="927">
                  <c:v>2471.7360116817999</c:v>
                </c:pt>
                <c:pt idx="928">
                  <c:v>2471.7360116817999</c:v>
                </c:pt>
                <c:pt idx="929">
                  <c:v>2471.7360116817999</c:v>
                </c:pt>
                <c:pt idx="930">
                  <c:v>2471.7360116817999</c:v>
                </c:pt>
                <c:pt idx="931">
                  <c:v>2471.7360116817999</c:v>
                </c:pt>
                <c:pt idx="932">
                  <c:v>2471.7360116817999</c:v>
                </c:pt>
                <c:pt idx="933">
                  <c:v>2471.7360116817999</c:v>
                </c:pt>
                <c:pt idx="934">
                  <c:v>2471.7360116817999</c:v>
                </c:pt>
                <c:pt idx="935">
                  <c:v>2471.7360116817999</c:v>
                </c:pt>
                <c:pt idx="936">
                  <c:v>2471.7360116817999</c:v>
                </c:pt>
                <c:pt idx="937">
                  <c:v>2471.7360116817999</c:v>
                </c:pt>
                <c:pt idx="938">
                  <c:v>2471.7360116817999</c:v>
                </c:pt>
                <c:pt idx="939">
                  <c:v>2471.7360116817999</c:v>
                </c:pt>
                <c:pt idx="940">
                  <c:v>2471.7360116817999</c:v>
                </c:pt>
                <c:pt idx="941">
                  <c:v>2471.7360116817999</c:v>
                </c:pt>
                <c:pt idx="942">
                  <c:v>2471.7360116817999</c:v>
                </c:pt>
                <c:pt idx="943">
                  <c:v>2471.7360116817999</c:v>
                </c:pt>
                <c:pt idx="944">
                  <c:v>2471.7360116817999</c:v>
                </c:pt>
                <c:pt idx="945">
                  <c:v>2471.7360116817999</c:v>
                </c:pt>
                <c:pt idx="946">
                  <c:v>2471.7360116817999</c:v>
                </c:pt>
                <c:pt idx="947">
                  <c:v>2471.7360116817999</c:v>
                </c:pt>
                <c:pt idx="948">
                  <c:v>2471.7360116817999</c:v>
                </c:pt>
                <c:pt idx="949">
                  <c:v>2471.7360116817999</c:v>
                </c:pt>
                <c:pt idx="950">
                  <c:v>2471.7360116817999</c:v>
                </c:pt>
                <c:pt idx="951">
                  <c:v>2471.7360116817999</c:v>
                </c:pt>
                <c:pt idx="952">
                  <c:v>2471.7360116817999</c:v>
                </c:pt>
                <c:pt idx="953">
                  <c:v>2471.7360116817999</c:v>
                </c:pt>
                <c:pt idx="954">
                  <c:v>2471.7360116817999</c:v>
                </c:pt>
                <c:pt idx="955">
                  <c:v>2471.7360116817999</c:v>
                </c:pt>
                <c:pt idx="956">
                  <c:v>2471.7360116817999</c:v>
                </c:pt>
                <c:pt idx="957">
                  <c:v>2471.7360116817999</c:v>
                </c:pt>
                <c:pt idx="958">
                  <c:v>2471.7360116817999</c:v>
                </c:pt>
                <c:pt idx="959">
                  <c:v>2471.7360116817999</c:v>
                </c:pt>
                <c:pt idx="960">
                  <c:v>2471.7360116817999</c:v>
                </c:pt>
                <c:pt idx="961">
                  <c:v>2471.7360116817999</c:v>
                </c:pt>
                <c:pt idx="962">
                  <c:v>2471.7360116817999</c:v>
                </c:pt>
                <c:pt idx="963">
                  <c:v>2471.7360116817999</c:v>
                </c:pt>
                <c:pt idx="964">
                  <c:v>2471.7360116817999</c:v>
                </c:pt>
                <c:pt idx="965">
                  <c:v>2471.7360116817999</c:v>
                </c:pt>
                <c:pt idx="966">
                  <c:v>2471.7360116817999</c:v>
                </c:pt>
                <c:pt idx="967">
                  <c:v>2471.7360116817999</c:v>
                </c:pt>
                <c:pt idx="968">
                  <c:v>2471.7360116817999</c:v>
                </c:pt>
                <c:pt idx="969">
                  <c:v>2471.7360116817999</c:v>
                </c:pt>
                <c:pt idx="970">
                  <c:v>2471.7360116817999</c:v>
                </c:pt>
                <c:pt idx="971">
                  <c:v>2471.7360116817999</c:v>
                </c:pt>
                <c:pt idx="972">
                  <c:v>2471.7360116817999</c:v>
                </c:pt>
                <c:pt idx="973">
                  <c:v>2471.7360116817999</c:v>
                </c:pt>
                <c:pt idx="974">
                  <c:v>2471.7360116817999</c:v>
                </c:pt>
                <c:pt idx="975">
                  <c:v>2471.7360116817999</c:v>
                </c:pt>
                <c:pt idx="976">
                  <c:v>2471.7360116817999</c:v>
                </c:pt>
                <c:pt idx="977">
                  <c:v>2471.7360116817999</c:v>
                </c:pt>
                <c:pt idx="978">
                  <c:v>2471.7360116817999</c:v>
                </c:pt>
                <c:pt idx="979">
                  <c:v>2471.7360116817999</c:v>
                </c:pt>
                <c:pt idx="980">
                  <c:v>2471.7360116817999</c:v>
                </c:pt>
                <c:pt idx="981">
                  <c:v>2471.7360116817999</c:v>
                </c:pt>
                <c:pt idx="982">
                  <c:v>2471.7360116817999</c:v>
                </c:pt>
                <c:pt idx="983">
                  <c:v>2471.7360116817999</c:v>
                </c:pt>
                <c:pt idx="984">
                  <c:v>2471.7360116817999</c:v>
                </c:pt>
                <c:pt idx="985">
                  <c:v>2471.7360116817999</c:v>
                </c:pt>
                <c:pt idx="986">
                  <c:v>2471.7360116817999</c:v>
                </c:pt>
                <c:pt idx="987">
                  <c:v>2471.7360116817999</c:v>
                </c:pt>
                <c:pt idx="988">
                  <c:v>2471.7360116817999</c:v>
                </c:pt>
                <c:pt idx="989">
                  <c:v>2471.7360116817999</c:v>
                </c:pt>
                <c:pt idx="990">
                  <c:v>2471.7360116817999</c:v>
                </c:pt>
                <c:pt idx="991">
                  <c:v>2471.7360116817999</c:v>
                </c:pt>
                <c:pt idx="992">
                  <c:v>2471.7360116817999</c:v>
                </c:pt>
                <c:pt idx="993">
                  <c:v>2471.7360116817999</c:v>
                </c:pt>
                <c:pt idx="994">
                  <c:v>2471.7360116817999</c:v>
                </c:pt>
                <c:pt idx="995">
                  <c:v>2471.7360116817999</c:v>
                </c:pt>
                <c:pt idx="996">
                  <c:v>2471.7360116817999</c:v>
                </c:pt>
                <c:pt idx="997">
                  <c:v>2471.7360116817999</c:v>
                </c:pt>
                <c:pt idx="998">
                  <c:v>2471.7360116817999</c:v>
                </c:pt>
                <c:pt idx="999">
                  <c:v>2471.7360116817999</c:v>
                </c:pt>
                <c:pt idx="1000">
                  <c:v>2471.7360116817999</c:v>
                </c:pt>
              </c:numCache>
            </c:numRef>
          </c:val>
          <c:smooth val="0"/>
          <c:extLst>
            <c:ext xmlns:c16="http://schemas.microsoft.com/office/drawing/2014/chart" uri="{C3380CC4-5D6E-409C-BE32-E72D297353CC}">
              <c16:uniqueId val="{00000001-ECF8-D045-9024-024FA5ACF9B5}"/>
            </c:ext>
          </c:extLst>
        </c:ser>
        <c:dLbls>
          <c:showLegendKey val="0"/>
          <c:showVal val="0"/>
          <c:showCatName val="0"/>
          <c:showSerName val="0"/>
          <c:showPercent val="0"/>
          <c:showBubbleSize val="0"/>
        </c:dLbls>
        <c:marker val="1"/>
        <c:smooth val="0"/>
        <c:axId val="930006255"/>
        <c:axId val="1172329247"/>
      </c:lineChart>
      <c:catAx>
        <c:axId val="93000625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JP"/>
          </a:p>
        </c:txPr>
        <c:crossAx val="1172329247"/>
        <c:crosses val="autoZero"/>
        <c:auto val="1"/>
        <c:lblAlgn val="ctr"/>
        <c:lblOffset val="100"/>
        <c:noMultiLvlLbl val="0"/>
      </c:catAx>
      <c:valAx>
        <c:axId val="1172329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JP"/>
          </a:p>
        </c:txPr>
        <c:crossAx val="9300062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JP"/>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JP"/>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Sheet1!$B$3:$B$12</cx:f>
        <cx:lvl ptCount="10" formatCode="_(* #,##0.0_);_(* !(#,##0.0!);_(* &quot;-&quot;_);_(@_)">
          <cx:pt idx="0">567427</cx:pt>
          <cx:pt idx="1">788774</cx:pt>
          <cx:pt idx="2">567427</cx:pt>
          <cx:pt idx="3">567427</cx:pt>
          <cx:pt idx="4">567427</cx:pt>
          <cx:pt idx="5">567427</cx:pt>
          <cx:pt idx="6">646098</cx:pt>
          <cx:pt idx="7">567427</cx:pt>
          <cx:pt idx="8">567427</cx:pt>
          <cx:pt idx="9">652982</cx:pt>
        </cx:lvl>
      </cx:numDim>
    </cx:data>
    <cx:data id="1">
      <cx:numDim type="val">
        <cx:f>Sheet1!$C$3:$C$12</cx:f>
        <cx:lvl ptCount="10" formatCode="_(* #,##0.0_);_(* !(#,##0.0!);_(* &quot;-&quot;_);_(@_)">
          <cx:pt idx="0">837750</cx:pt>
          <cx:pt idx="1">601760.5</cx:pt>
          <cx:pt idx="2">990765</cx:pt>
          <cx:pt idx="3">672512.5</cx:pt>
          <cx:pt idx="4">800104</cx:pt>
          <cx:pt idx="5">740542</cx:pt>
          <cx:pt idx="6">842128</cx:pt>
          <cx:pt idx="7">755698</cx:pt>
          <cx:pt idx="8">684481</cx:pt>
          <cx:pt idx="9">734699</cx:pt>
        </cx:lvl>
      </cx:numDim>
    </cx:data>
    <cx:data id="2">
      <cx:numDim type="val">
        <cx:f>Sheet1!$D$3:$D$12</cx:f>
        <cx:lvl ptCount="10" formatCode="_(* #,##0.0_);_(* !(#,##0.0!);_(* &quot;-&quot;_);_(@_)">
          <cx:pt idx="0">629398</cx:pt>
          <cx:pt idx="1">742424</cx:pt>
          <cx:pt idx="2">650034</cx:pt>
          <cx:pt idx="3">727106</cx:pt>
          <cx:pt idx="4">673986.5</cx:pt>
          <cx:pt idx="5">711942</cx:pt>
          <cx:pt idx="6">633873.5</cx:pt>
          <cx:pt idx="7">689171.5</cx:pt>
          <cx:pt idx="8">523825</cx:pt>
          <cx:pt idx="9">715627</cx:pt>
        </cx:lvl>
      </cx:numDim>
    </cx:data>
    <cx:data id="3">
      <cx:numDim type="val">
        <cx:f>Sheet1!$E$3:$E$12</cx:f>
        <cx:lvl ptCount="10" formatCode="_(* #,##0.0_);_(* !(#,##0.0!);_(* &quot;-&quot;_);_(@_)">
          <cx:pt idx="0">636399.5</cx:pt>
          <cx:pt idx="1">730548</cx:pt>
          <cx:pt idx="2">638085</cx:pt>
          <cx:pt idx="3">690882.5</cx:pt>
          <cx:pt idx="4">715627</cx:pt>
          <cx:pt idx="5">622505</cx:pt>
          <cx:pt idx="6">660569</cx:pt>
          <cx:pt idx="7">577820</cx:pt>
          <cx:pt idx="8">715627</cx:pt>
          <cx:pt idx="9">621000</cx:pt>
        </cx:lvl>
      </cx:numDim>
    </cx:data>
    <cx:data id="4">
      <cx:numDim type="val">
        <cx:f>Sheet1!$F$3:$F$12</cx:f>
        <cx:lvl ptCount="10" formatCode="_(* #,##0.0_);_(* !(#,##0.0!);_(* &quot;-&quot;_);_(@_)">
          <cx:pt idx="0">581972</cx:pt>
          <cx:pt idx="1">629398</cx:pt>
          <cx:pt idx="2">545675</cx:pt>
          <cx:pt idx="3">692000</cx:pt>
          <cx:pt idx="4">739746</cx:pt>
          <cx:pt idx="5">558442.5</cx:pt>
          <cx:pt idx="6">629398</cx:pt>
          <cx:pt idx="7">629398</cx:pt>
          <cx:pt idx="8">679544</cx:pt>
          <cx:pt idx="9">629398</cx:pt>
        </cx:lvl>
      </cx:numDim>
    </cx:data>
  </cx:chartData>
  <cx:chart>
    <cx:title pos="t" align="ctr" overlay="0">
      <cx:tx>
        <cx:txData>
          <cx:v>Area vs N_PLACEMENT/PER_ROLLOUT</cx:v>
        </cx:txData>
      </cx:tx>
      <cx:txPr>
        <a:bodyPr spcFirstLastPara="1" vertOverflow="ellipsis" horzOverflow="overflow" wrap="square" lIns="0" tIns="0" rIns="0" bIns="0" anchor="ctr" anchorCtr="1"/>
        <a:lstStyle/>
        <a:p>
          <a:pPr algn="ctr" rtl="0">
            <a:defRPr/>
          </a:pPr>
          <a:r>
            <a:rPr lang="en-US" sz="1400" b="0" i="0" u="none" strike="noStrike" kern="1200" spc="0" baseline="0">
              <a:solidFill>
                <a:sysClr val="windowText" lastClr="000000">
                  <a:lumMod val="65000"/>
                  <a:lumOff val="35000"/>
                </a:sysClr>
              </a:solidFill>
              <a:latin typeface="Aptos Narrow" panose="02110004020202020204"/>
            </a:rPr>
            <a:t>Area vs N_PLACEMENT/PER_ROLLOUT</a:t>
          </a:r>
        </a:p>
      </cx:txPr>
    </cx:title>
    <cx:plotArea>
      <cx:plotAreaRegion>
        <cx:series layoutId="boxWhisker" uniqueId="{AFE5DD7B-039B-8D42-ACD2-45C060FBACE2}">
          <cx:tx>
            <cx:txData>
              <cx:f>Sheet1!$B$2</cx:f>
              <cx:v>"100/10"</cx:v>
            </cx:txData>
          </cx:tx>
          <cx:dataId val="0"/>
          <cx:layoutPr>
            <cx:statistics quartileMethod="exclusive"/>
          </cx:layoutPr>
        </cx:series>
        <cx:series layoutId="boxWhisker" uniqueId="{7C0AAF88-4204-324F-B729-9FDB3CF805F6}">
          <cx:tx>
            <cx:txData>
              <cx:f>Sheet1!$C$2</cx:f>
              <cx:v>"1000/10"</cx:v>
            </cx:txData>
          </cx:tx>
          <cx:dataId val="1"/>
          <cx:layoutPr>
            <cx:statistics quartileMethod="exclusive"/>
          </cx:layoutPr>
        </cx:series>
        <cx:series layoutId="boxWhisker" uniqueId="{B1BF32F1-E89B-EC48-9AD6-D7469AA06985}">
          <cx:tx>
            <cx:txData>
              <cx:f>Sheet1!$D$2</cx:f>
              <cx:v>"10000/10"</cx:v>
            </cx:txData>
          </cx:tx>
          <cx:dataId val="2"/>
          <cx:layoutPr>
            <cx:statistics quartileMethod="exclusive"/>
          </cx:layoutPr>
        </cx:series>
        <cx:series layoutId="boxWhisker" uniqueId="{B099A147-61B2-5C45-BB58-191E122E7093}">
          <cx:tx>
            <cx:txData>
              <cx:f>Sheet1!$E$2</cx:f>
              <cx:v>"1000/100"</cx:v>
            </cx:txData>
          </cx:tx>
          <cx:dataId val="3"/>
          <cx:layoutPr>
            <cx:statistics quartileMethod="exclusive"/>
          </cx:layoutPr>
        </cx:series>
        <cx:series layoutId="boxWhisker" uniqueId="{44382B7F-C34B-5A40-B443-EA46A7C22FAB}">
          <cx:tx>
            <cx:txData>
              <cx:f>Sheet1!$F$2</cx:f>
              <cx:v>"10000/100"</cx:v>
            </cx:txData>
          </cx:tx>
          <cx:dataId val="4"/>
          <cx:layoutPr>
            <cx:statistics quartileMethod="exclusive"/>
          </cx:layoutPr>
        </cx:series>
      </cx:plotAreaRegion>
      <cx:axis id="0">
        <cx:catScaling gapWidth="1.5"/>
        <cx:tickLabels/>
      </cx:axis>
      <cx:axis id="1">
        <cx:valScaling max="1000000" min="500000"/>
        <cx:majorGridlines/>
        <cx:majorTickMarks type="out"/>
        <cx:tickLabels/>
      </cx:axis>
    </cx:plotArea>
    <cx:legend pos="r" align="ctr" overlay="0">
      <cx:txPr>
        <a:bodyPr spcFirstLastPara="1" vertOverflow="ellipsis" horzOverflow="overflow" wrap="square" lIns="0" tIns="0" rIns="0" bIns="0" anchor="ctr" anchorCtr="1"/>
        <a:lstStyle/>
        <a:p>
          <a:pPr algn="ctr" rtl="0">
            <a:defRPr sz="1200"/>
          </a:pPr>
          <a:endParaRPr lang="en-US" sz="1200" b="0" i="0" u="none" strike="noStrike" kern="1200" baseline="0">
            <a:solidFill>
              <a:sysClr val="windowText" lastClr="000000">
                <a:lumMod val="65000"/>
                <a:lumOff val="35000"/>
              </a:sysClr>
            </a:solidFill>
            <a:latin typeface="Aptos Narrow" panose="02110004020202020204"/>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1" y="0"/>
            <a:ext cx="2971801" cy="497285"/>
          </a:xfrm>
          <a:prstGeom prst="rect">
            <a:avLst/>
          </a:prstGeom>
        </p:spPr>
        <p:txBody>
          <a:bodyPr vert="horz" lIns="92542" tIns="46271" rIns="92542" bIns="46271" rtlCol="0"/>
          <a:lstStyle>
            <a:lvl1pPr algn="l" fontAlgn="auto">
              <a:spcBef>
                <a:spcPts val="0"/>
              </a:spcBef>
              <a:spcAft>
                <a:spcPts val="0"/>
              </a:spcAft>
              <a:defRPr sz="1200">
                <a:latin typeface="+mn-lt"/>
                <a:ea typeface="+mn-ea"/>
              </a:defRPr>
            </a:lvl1pPr>
          </a:lstStyle>
          <a:p>
            <a:pPr>
              <a:defRPr/>
            </a:pPr>
            <a:endParaRPr lang="ja-JP" altLang="en-US"/>
          </a:p>
        </p:txBody>
      </p:sp>
      <p:sp>
        <p:nvSpPr>
          <p:cNvPr id="3" name="日付プレースホルダ 2"/>
          <p:cNvSpPr>
            <a:spLocks noGrp="1"/>
          </p:cNvSpPr>
          <p:nvPr>
            <p:ph type="dt" sz="quarter" idx="1"/>
          </p:nvPr>
        </p:nvSpPr>
        <p:spPr>
          <a:xfrm>
            <a:off x="3884614" y="0"/>
            <a:ext cx="2971801" cy="497285"/>
          </a:xfrm>
          <a:prstGeom prst="rect">
            <a:avLst/>
          </a:prstGeom>
        </p:spPr>
        <p:txBody>
          <a:bodyPr vert="horz" lIns="92542" tIns="46271" rIns="92542" bIns="46271" rtlCol="0"/>
          <a:lstStyle>
            <a:lvl1pPr algn="r" fontAlgn="auto">
              <a:spcBef>
                <a:spcPts val="0"/>
              </a:spcBef>
              <a:spcAft>
                <a:spcPts val="0"/>
              </a:spcAft>
              <a:defRPr sz="1200" smtClean="0">
                <a:latin typeface="+mn-lt"/>
                <a:ea typeface="+mn-ea"/>
              </a:defRPr>
            </a:lvl1pPr>
          </a:lstStyle>
          <a:p>
            <a:pPr>
              <a:defRPr/>
            </a:pPr>
            <a:fld id="{3F22936C-85A1-407D-84F5-1095158EFF98}" type="datetimeFigureOut">
              <a:rPr lang="ja-JP" altLang="en-US"/>
              <a:pPr>
                <a:defRPr/>
              </a:pPr>
              <a:t>2025/5/2</a:t>
            </a:fld>
            <a:endParaRPr lang="ja-JP" altLang="en-US"/>
          </a:p>
        </p:txBody>
      </p:sp>
      <p:sp>
        <p:nvSpPr>
          <p:cNvPr id="4" name="フッター プレースホルダ 3"/>
          <p:cNvSpPr>
            <a:spLocks noGrp="1"/>
          </p:cNvSpPr>
          <p:nvPr>
            <p:ph type="ftr" sz="quarter" idx="2"/>
          </p:nvPr>
        </p:nvSpPr>
        <p:spPr>
          <a:xfrm>
            <a:off x="1" y="9446678"/>
            <a:ext cx="2971801" cy="497285"/>
          </a:xfrm>
          <a:prstGeom prst="rect">
            <a:avLst/>
          </a:prstGeom>
        </p:spPr>
        <p:txBody>
          <a:bodyPr vert="horz" lIns="92542" tIns="46271" rIns="92542" bIns="46271" rtlCol="0" anchor="b"/>
          <a:lstStyle>
            <a:lvl1pPr algn="l" fontAlgn="auto">
              <a:spcBef>
                <a:spcPts val="0"/>
              </a:spcBef>
              <a:spcAft>
                <a:spcPts val="0"/>
              </a:spcAft>
              <a:defRPr sz="1200">
                <a:latin typeface="+mn-lt"/>
                <a:ea typeface="+mn-ea"/>
              </a:defRPr>
            </a:lvl1pPr>
          </a:lstStyle>
          <a:p>
            <a:pPr>
              <a:defRPr/>
            </a:pPr>
            <a:endParaRPr lang="ja-JP" altLang="en-US"/>
          </a:p>
        </p:txBody>
      </p:sp>
      <p:sp>
        <p:nvSpPr>
          <p:cNvPr id="5" name="スライド番号プレースホルダ 4"/>
          <p:cNvSpPr>
            <a:spLocks noGrp="1"/>
          </p:cNvSpPr>
          <p:nvPr>
            <p:ph type="sldNum" sz="quarter" idx="3"/>
          </p:nvPr>
        </p:nvSpPr>
        <p:spPr>
          <a:xfrm>
            <a:off x="3884614" y="9446678"/>
            <a:ext cx="2971801" cy="497285"/>
          </a:xfrm>
          <a:prstGeom prst="rect">
            <a:avLst/>
          </a:prstGeom>
        </p:spPr>
        <p:txBody>
          <a:bodyPr vert="horz" wrap="square" lIns="92542" tIns="46271" rIns="92542" bIns="46271" numCol="1" anchor="b" anchorCtr="0" compatLnSpc="1">
            <a:prstTxWarp prst="textNoShape">
              <a:avLst/>
            </a:prstTxWarp>
          </a:bodyPr>
          <a:lstStyle>
            <a:lvl1pPr algn="r">
              <a:defRPr sz="1200">
                <a:latin typeface="Calibri" panose="020F0502020204030204" pitchFamily="34" charset="0"/>
              </a:defRPr>
            </a:lvl1pPr>
          </a:lstStyle>
          <a:p>
            <a:fld id="{1B424A0F-35EB-4CC3-BB74-20307BE967F3}" type="slidenum">
              <a:rPr lang="ja-JP" altLang="en-US"/>
              <a:pPr/>
              <a:t>‹#›</a:t>
            </a:fld>
            <a:endParaRPr lang="ja-JP" altLang="en-US"/>
          </a:p>
        </p:txBody>
      </p:sp>
    </p:spTree>
    <p:extLst>
      <p:ext uri="{BB962C8B-B14F-4D97-AF65-F5344CB8AC3E}">
        <p14:creationId xmlns:p14="http://schemas.microsoft.com/office/powerpoint/2010/main" val="41618801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72393" cy="499285"/>
          </a:xfrm>
          <a:prstGeom prst="rect">
            <a:avLst/>
          </a:prstGeom>
        </p:spPr>
        <p:txBody>
          <a:bodyPr vert="horz" lIns="92542" tIns="46271" rIns="92542" bIns="46271"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3991" y="0"/>
            <a:ext cx="2972392" cy="499285"/>
          </a:xfrm>
          <a:prstGeom prst="rect">
            <a:avLst/>
          </a:prstGeom>
        </p:spPr>
        <p:txBody>
          <a:bodyPr vert="horz" lIns="92542" tIns="46271" rIns="92542" bIns="46271" rtlCol="0"/>
          <a:lstStyle>
            <a:lvl1pPr algn="r">
              <a:defRPr sz="1200"/>
            </a:lvl1pPr>
          </a:lstStyle>
          <a:p>
            <a:fld id="{F55C360A-6D89-4A70-AD29-4A568CFCAD12}" type="datetimeFigureOut">
              <a:rPr kumimoji="1" lang="ja-JP" altLang="en-US" smtClean="0"/>
              <a:t>2025/5/2</a:t>
            </a:fld>
            <a:endParaRPr kumimoji="1" lang="ja-JP" altLang="en-US"/>
          </a:p>
        </p:txBody>
      </p:sp>
      <p:sp>
        <p:nvSpPr>
          <p:cNvPr id="4" name="スライド イメージ プレースホルダー 3"/>
          <p:cNvSpPr>
            <a:spLocks noGrp="1" noRot="1" noChangeAspect="1"/>
          </p:cNvSpPr>
          <p:nvPr>
            <p:ph type="sldImg" idx="2"/>
          </p:nvPr>
        </p:nvSpPr>
        <p:spPr>
          <a:xfrm>
            <a:off x="447675" y="1244600"/>
            <a:ext cx="5962650" cy="3354388"/>
          </a:xfrm>
          <a:prstGeom prst="rect">
            <a:avLst/>
          </a:prstGeom>
          <a:noFill/>
          <a:ln w="12700">
            <a:solidFill>
              <a:prstClr val="black"/>
            </a:solidFill>
          </a:ln>
        </p:spPr>
        <p:txBody>
          <a:bodyPr vert="horz" lIns="92542" tIns="46271" rIns="92542" bIns="46271" rtlCol="0" anchor="ctr"/>
          <a:lstStyle/>
          <a:p>
            <a:endParaRPr lang="ja-JP" altLang="en-US"/>
          </a:p>
        </p:txBody>
      </p:sp>
      <p:sp>
        <p:nvSpPr>
          <p:cNvPr id="5" name="ノート プレースホルダー 4"/>
          <p:cNvSpPr>
            <a:spLocks noGrp="1"/>
          </p:cNvSpPr>
          <p:nvPr>
            <p:ph type="body" sz="quarter" idx="3"/>
          </p:nvPr>
        </p:nvSpPr>
        <p:spPr>
          <a:xfrm>
            <a:off x="685316" y="4786414"/>
            <a:ext cx="5487370" cy="3915864"/>
          </a:xfrm>
          <a:prstGeom prst="rect">
            <a:avLst/>
          </a:prstGeom>
        </p:spPr>
        <p:txBody>
          <a:bodyPr vert="horz" lIns="92542" tIns="46271" rIns="92542" bIns="46271"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446403"/>
            <a:ext cx="2972393" cy="499285"/>
          </a:xfrm>
          <a:prstGeom prst="rect">
            <a:avLst/>
          </a:prstGeom>
        </p:spPr>
        <p:txBody>
          <a:bodyPr vert="horz" lIns="92542" tIns="46271" rIns="92542" bIns="46271"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3991" y="9446403"/>
            <a:ext cx="2972392" cy="499285"/>
          </a:xfrm>
          <a:prstGeom prst="rect">
            <a:avLst/>
          </a:prstGeom>
        </p:spPr>
        <p:txBody>
          <a:bodyPr vert="horz" lIns="92542" tIns="46271" rIns="92542" bIns="46271" rtlCol="0" anchor="b"/>
          <a:lstStyle>
            <a:lvl1pPr algn="r">
              <a:defRPr sz="1200"/>
            </a:lvl1pPr>
          </a:lstStyle>
          <a:p>
            <a:fld id="{77348E67-8A32-4816-AFA0-27D1ACEEE8D5}" type="slidenum">
              <a:rPr kumimoji="1" lang="ja-JP" altLang="en-US" smtClean="0"/>
              <a:t>‹#›</a:t>
            </a:fld>
            <a:endParaRPr kumimoji="1" lang="ja-JP" altLang="en-US"/>
          </a:p>
        </p:txBody>
      </p:sp>
    </p:spTree>
    <p:extLst>
      <p:ext uri="{BB962C8B-B14F-4D97-AF65-F5344CB8AC3E}">
        <p14:creationId xmlns:p14="http://schemas.microsoft.com/office/powerpoint/2010/main" val="6916480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B7B625-BA6A-4820-AFAF-955145D3B3F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94D9924-8720-429C-A14C-8CA4BE4644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6" name="スライド番号プレースホルダー 5">
            <a:extLst>
              <a:ext uri="{FF2B5EF4-FFF2-40B4-BE49-F238E27FC236}">
                <a16:creationId xmlns:a16="http://schemas.microsoft.com/office/drawing/2014/main" id="{DEA6E766-78DB-4050-8E11-892321749206}"/>
              </a:ext>
            </a:extLst>
          </p:cNvPr>
          <p:cNvSpPr>
            <a:spLocks noGrp="1"/>
          </p:cNvSpPr>
          <p:nvPr>
            <p:ph type="sldNum" sz="quarter" idx="12"/>
          </p:nvPr>
        </p:nvSpPr>
        <p:spPr/>
        <p:txBody>
          <a:bodyPr/>
          <a:lstStyle>
            <a:lvl1pPr>
              <a:defRPr sz="1100"/>
            </a:lvl1pPr>
          </a:lstStyle>
          <a:p>
            <a:fld id="{B2859FAC-584C-4A15-9C2F-D61F6ACBD53D}" type="slidenum">
              <a:rPr lang="ja-JP" altLang="en-US" smtClean="0"/>
              <a:pPr/>
              <a:t>‹#›</a:t>
            </a:fld>
            <a:endParaRPr lang="ja-JP" altLang="en-US" dirty="0"/>
          </a:p>
        </p:txBody>
      </p:sp>
      <p:sp>
        <p:nvSpPr>
          <p:cNvPr id="5" name="日付プレースホルダー 3">
            <a:extLst>
              <a:ext uri="{FF2B5EF4-FFF2-40B4-BE49-F238E27FC236}">
                <a16:creationId xmlns:a16="http://schemas.microsoft.com/office/drawing/2014/main" id="{5CD6A7AF-4B68-FCE6-534B-6433C41D230D}"/>
              </a:ext>
            </a:extLst>
          </p:cNvPr>
          <p:cNvSpPr>
            <a:spLocks noGrp="1"/>
          </p:cNvSpPr>
          <p:nvPr>
            <p:ph type="dt" sz="half" idx="2"/>
          </p:nvPr>
        </p:nvSpPr>
        <p:spPr>
          <a:xfrm>
            <a:off x="2220632" y="6597650"/>
            <a:ext cx="1758474" cy="307777"/>
          </a:xfrm>
          <a:prstGeom prst="rect">
            <a:avLst/>
          </a:prstGeom>
        </p:spPr>
        <p:txBody>
          <a:bodyPr/>
          <a:lstStyle>
            <a:lvl1pPr>
              <a:defRPr sz="1100">
                <a:latin typeface="HGMaruGothicMPRO" panose="020F0600000000000000" pitchFamily="34" charset="-128"/>
                <a:ea typeface="HGMaruGothicMPRO" panose="020F0600000000000000" pitchFamily="34" charset="-128"/>
              </a:defRPr>
            </a:lvl1pPr>
          </a:lstStyle>
          <a:p>
            <a:r>
              <a:rPr lang="en-US" altLang="ja-JP"/>
              <a:t>06-May-2025</a:t>
            </a:r>
            <a:endParaRPr lang="ja-JP" altLang="en-US" dirty="0"/>
          </a:p>
        </p:txBody>
      </p:sp>
    </p:spTree>
    <p:extLst>
      <p:ext uri="{BB962C8B-B14F-4D97-AF65-F5344CB8AC3E}">
        <p14:creationId xmlns:p14="http://schemas.microsoft.com/office/powerpoint/2010/main" val="3406637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CEB48-3261-4738-AB34-58CEE990A30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8303531-DC3C-4A05-9F64-FC6FE8DA070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99B81C5-C0BB-449B-87EF-22B8F41F2746}"/>
              </a:ext>
            </a:extLst>
          </p:cNvPr>
          <p:cNvSpPr>
            <a:spLocks noGrp="1"/>
          </p:cNvSpPr>
          <p:nvPr>
            <p:ph type="dt" sz="half" idx="10"/>
          </p:nvPr>
        </p:nvSpPr>
        <p:spPr>
          <a:xfrm>
            <a:off x="335360" y="6605264"/>
            <a:ext cx="2743200" cy="252739"/>
          </a:xfrm>
          <a:prstGeom prst="rect">
            <a:avLst/>
          </a:prstGeom>
        </p:spPr>
        <p:txBody>
          <a:bodyPr/>
          <a:lstStyle/>
          <a:p>
            <a:r>
              <a:rPr kumimoji="1" lang="en-US" altLang="ja-JP"/>
              <a:t>06-May-2025</a:t>
            </a:r>
            <a:endParaRPr kumimoji="1" lang="ja-JP" altLang="en-US"/>
          </a:p>
        </p:txBody>
      </p:sp>
      <p:sp>
        <p:nvSpPr>
          <p:cNvPr id="6" name="スライド番号プレースホルダー 5">
            <a:extLst>
              <a:ext uri="{FF2B5EF4-FFF2-40B4-BE49-F238E27FC236}">
                <a16:creationId xmlns:a16="http://schemas.microsoft.com/office/drawing/2014/main" id="{987F860E-3990-4E5D-9B07-A8107F7BB9C4}"/>
              </a:ext>
            </a:extLst>
          </p:cNvPr>
          <p:cNvSpPr>
            <a:spLocks noGrp="1"/>
          </p:cNvSpPr>
          <p:nvPr>
            <p:ph type="sldNum" sz="quarter" idx="12"/>
          </p:nvPr>
        </p:nvSpPr>
        <p:spPr/>
        <p:txBody>
          <a:bodyPr/>
          <a:lstStyle/>
          <a:p>
            <a:fld id="{B2859FAC-584C-4A15-9C2F-D61F6ACBD53D}" type="slidenum">
              <a:rPr kumimoji="1" lang="ja-JP" altLang="en-US" smtClean="0"/>
              <a:t>‹#›</a:t>
            </a:fld>
            <a:endParaRPr kumimoji="1" lang="ja-JP" altLang="en-US"/>
          </a:p>
        </p:txBody>
      </p:sp>
    </p:spTree>
    <p:extLst>
      <p:ext uri="{BB962C8B-B14F-4D97-AF65-F5344CB8AC3E}">
        <p14:creationId xmlns:p14="http://schemas.microsoft.com/office/powerpoint/2010/main" val="1072623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EAE0012-3D2F-464B-8C50-95907CA3D9DA}"/>
              </a:ext>
            </a:extLst>
          </p:cNvPr>
          <p:cNvSpPr>
            <a:spLocks noGrp="1"/>
          </p:cNvSpPr>
          <p:nvPr>
            <p:ph type="title" orient="vert"/>
          </p:nvPr>
        </p:nvSpPr>
        <p:spPr>
          <a:xfrm>
            <a:off x="8724902"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77D1835-86EF-448D-AD49-FEF46DB79D8E}"/>
              </a:ext>
            </a:extLst>
          </p:cNvPr>
          <p:cNvSpPr>
            <a:spLocks noGrp="1"/>
          </p:cNvSpPr>
          <p:nvPr>
            <p:ph type="body" orient="vert" idx="1"/>
          </p:nvPr>
        </p:nvSpPr>
        <p:spPr>
          <a:xfrm>
            <a:off x="838202" y="365125"/>
            <a:ext cx="76835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6C35AEA-74B3-419C-94A1-F6D9C6A06378}"/>
              </a:ext>
            </a:extLst>
          </p:cNvPr>
          <p:cNvSpPr>
            <a:spLocks noGrp="1"/>
          </p:cNvSpPr>
          <p:nvPr>
            <p:ph type="dt" sz="half" idx="10"/>
          </p:nvPr>
        </p:nvSpPr>
        <p:spPr>
          <a:xfrm>
            <a:off x="335360" y="6605264"/>
            <a:ext cx="2743200" cy="252739"/>
          </a:xfrm>
          <a:prstGeom prst="rect">
            <a:avLst/>
          </a:prstGeom>
        </p:spPr>
        <p:txBody>
          <a:bodyPr/>
          <a:lstStyle/>
          <a:p>
            <a:r>
              <a:rPr kumimoji="1" lang="en-US" altLang="ja-JP"/>
              <a:t>06-May-2025</a:t>
            </a:r>
            <a:endParaRPr kumimoji="1" lang="ja-JP" altLang="en-US"/>
          </a:p>
        </p:txBody>
      </p:sp>
      <p:sp>
        <p:nvSpPr>
          <p:cNvPr id="6" name="スライド番号プレースホルダー 5">
            <a:extLst>
              <a:ext uri="{FF2B5EF4-FFF2-40B4-BE49-F238E27FC236}">
                <a16:creationId xmlns:a16="http://schemas.microsoft.com/office/drawing/2014/main" id="{3D245030-DF78-4401-AAA3-92CD50F0F805}"/>
              </a:ext>
            </a:extLst>
          </p:cNvPr>
          <p:cNvSpPr>
            <a:spLocks noGrp="1"/>
          </p:cNvSpPr>
          <p:nvPr>
            <p:ph type="sldNum" sz="quarter" idx="12"/>
          </p:nvPr>
        </p:nvSpPr>
        <p:spPr/>
        <p:txBody>
          <a:bodyPr/>
          <a:lstStyle>
            <a:lvl1pPr>
              <a:defRPr sz="1100">
                <a:solidFill>
                  <a:schemeClr val="tx1"/>
                </a:solidFill>
              </a:defRPr>
            </a:lvl1pPr>
          </a:lstStyle>
          <a:p>
            <a:fld id="{B2859FAC-584C-4A15-9C2F-D61F6ACBD53D}" type="slidenum">
              <a:rPr lang="ja-JP" altLang="en-US" smtClean="0"/>
              <a:pPr/>
              <a:t>‹#›</a:t>
            </a:fld>
            <a:endParaRPr lang="ja-JP" altLang="en-US" dirty="0"/>
          </a:p>
        </p:txBody>
      </p:sp>
    </p:spTree>
    <p:extLst>
      <p:ext uri="{BB962C8B-B14F-4D97-AF65-F5344CB8AC3E}">
        <p14:creationId xmlns:p14="http://schemas.microsoft.com/office/powerpoint/2010/main" val="503895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817B3-6852-4A29-9DF3-46CBD9013BE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3B5547-0938-4E44-99AA-153EE82BBB9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5B19DF39-DBC6-4AE6-937C-F46DA6265B68}"/>
              </a:ext>
            </a:extLst>
          </p:cNvPr>
          <p:cNvSpPr>
            <a:spLocks noGrp="1"/>
          </p:cNvSpPr>
          <p:nvPr>
            <p:ph type="sldNum" sz="quarter" idx="12"/>
          </p:nvPr>
        </p:nvSpPr>
        <p:spPr/>
        <p:txBody>
          <a:bodyPr/>
          <a:lstStyle/>
          <a:p>
            <a:fld id="{B2859FAC-584C-4A15-9C2F-D61F6ACBD53D}" type="slidenum">
              <a:rPr kumimoji="1" lang="ja-JP" altLang="en-US" smtClean="0"/>
              <a:t>‹#›</a:t>
            </a:fld>
            <a:endParaRPr kumimoji="1" lang="ja-JP" altLang="en-US"/>
          </a:p>
        </p:txBody>
      </p:sp>
      <p:sp>
        <p:nvSpPr>
          <p:cNvPr id="5" name="日付プレースホルダー 3">
            <a:extLst>
              <a:ext uri="{FF2B5EF4-FFF2-40B4-BE49-F238E27FC236}">
                <a16:creationId xmlns:a16="http://schemas.microsoft.com/office/drawing/2014/main" id="{EC88D4F7-01CA-C30A-4788-3393949B9EA3}"/>
              </a:ext>
            </a:extLst>
          </p:cNvPr>
          <p:cNvSpPr>
            <a:spLocks noGrp="1"/>
          </p:cNvSpPr>
          <p:nvPr>
            <p:ph type="dt" sz="half" idx="2"/>
          </p:nvPr>
        </p:nvSpPr>
        <p:spPr>
          <a:xfrm>
            <a:off x="2220632" y="6597650"/>
            <a:ext cx="1758474" cy="307777"/>
          </a:xfrm>
          <a:prstGeom prst="rect">
            <a:avLst/>
          </a:prstGeom>
        </p:spPr>
        <p:txBody>
          <a:bodyPr/>
          <a:lstStyle>
            <a:lvl1pPr>
              <a:defRPr sz="1100">
                <a:latin typeface="HGMaruGothicMPRO" panose="020F0600000000000000" pitchFamily="34" charset="-128"/>
                <a:ea typeface="HGMaruGothicMPRO" panose="020F0600000000000000" pitchFamily="34" charset="-128"/>
              </a:defRPr>
            </a:lvl1pPr>
          </a:lstStyle>
          <a:p>
            <a:r>
              <a:rPr lang="en-US" altLang="ja-JP"/>
              <a:t>06-May-2025</a:t>
            </a:r>
            <a:endParaRPr lang="ja-JP" altLang="en-US" dirty="0"/>
          </a:p>
        </p:txBody>
      </p:sp>
    </p:spTree>
    <p:extLst>
      <p:ext uri="{BB962C8B-B14F-4D97-AF65-F5344CB8AC3E}">
        <p14:creationId xmlns:p14="http://schemas.microsoft.com/office/powerpoint/2010/main" val="1953840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047C81-89CE-4DD4-ACDE-BA086A47E543}"/>
              </a:ext>
            </a:extLst>
          </p:cNvPr>
          <p:cNvSpPr>
            <a:spLocks noGrp="1"/>
          </p:cNvSpPr>
          <p:nvPr>
            <p:ph type="title"/>
          </p:nvPr>
        </p:nvSpPr>
        <p:spPr>
          <a:xfrm>
            <a:off x="831851" y="1709741"/>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F6636AB-9394-4885-8960-C48272763333}"/>
              </a:ext>
            </a:extLst>
          </p:cNvPr>
          <p:cNvSpPr>
            <a:spLocks noGrp="1"/>
          </p:cNvSpPr>
          <p:nvPr>
            <p:ph type="body" idx="1"/>
          </p:nvPr>
        </p:nvSpPr>
        <p:spPr>
          <a:xfrm>
            <a:off x="831851" y="4589466"/>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a:extLst>
              <a:ext uri="{FF2B5EF4-FFF2-40B4-BE49-F238E27FC236}">
                <a16:creationId xmlns:a16="http://schemas.microsoft.com/office/drawing/2014/main" id="{7F61540B-DEA5-4B73-A00F-8D01EA8F0A85}"/>
              </a:ext>
            </a:extLst>
          </p:cNvPr>
          <p:cNvSpPr>
            <a:spLocks noGrp="1"/>
          </p:cNvSpPr>
          <p:nvPr>
            <p:ph type="sldNum" sz="quarter" idx="12"/>
          </p:nvPr>
        </p:nvSpPr>
        <p:spPr/>
        <p:txBody>
          <a:bodyPr/>
          <a:lstStyle/>
          <a:p>
            <a:fld id="{B2859FAC-584C-4A15-9C2F-D61F6ACBD53D}" type="slidenum">
              <a:rPr kumimoji="1" lang="ja-JP" altLang="en-US" smtClean="0"/>
              <a:t>‹#›</a:t>
            </a:fld>
            <a:endParaRPr kumimoji="1" lang="ja-JP" altLang="en-US"/>
          </a:p>
        </p:txBody>
      </p:sp>
      <p:sp>
        <p:nvSpPr>
          <p:cNvPr id="5" name="日付プレースホルダー 3">
            <a:extLst>
              <a:ext uri="{FF2B5EF4-FFF2-40B4-BE49-F238E27FC236}">
                <a16:creationId xmlns:a16="http://schemas.microsoft.com/office/drawing/2014/main" id="{6A5BB6D6-E83B-066B-610F-9747265FFE22}"/>
              </a:ext>
            </a:extLst>
          </p:cNvPr>
          <p:cNvSpPr>
            <a:spLocks noGrp="1"/>
          </p:cNvSpPr>
          <p:nvPr>
            <p:ph type="dt" sz="half" idx="2"/>
          </p:nvPr>
        </p:nvSpPr>
        <p:spPr>
          <a:xfrm>
            <a:off x="2220632" y="6597650"/>
            <a:ext cx="1758474" cy="307777"/>
          </a:xfrm>
          <a:prstGeom prst="rect">
            <a:avLst/>
          </a:prstGeom>
        </p:spPr>
        <p:txBody>
          <a:bodyPr/>
          <a:lstStyle>
            <a:lvl1pPr>
              <a:defRPr sz="1100">
                <a:latin typeface="HGMaruGothicMPRO" panose="020F0600000000000000" pitchFamily="34" charset="-128"/>
                <a:ea typeface="HGMaruGothicMPRO" panose="020F0600000000000000" pitchFamily="34" charset="-128"/>
              </a:defRPr>
            </a:lvl1pPr>
          </a:lstStyle>
          <a:p>
            <a:r>
              <a:rPr lang="en-US" altLang="ja-JP"/>
              <a:t>06-May-2025</a:t>
            </a:r>
            <a:endParaRPr lang="ja-JP" altLang="en-US" dirty="0"/>
          </a:p>
        </p:txBody>
      </p:sp>
    </p:spTree>
    <p:extLst>
      <p:ext uri="{BB962C8B-B14F-4D97-AF65-F5344CB8AC3E}">
        <p14:creationId xmlns:p14="http://schemas.microsoft.com/office/powerpoint/2010/main" val="2435213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A41E5D-BE13-4C98-B78C-E6610C9C06A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03613CA-9BDC-406B-9BE3-4043CC28D66F}"/>
              </a:ext>
            </a:extLst>
          </p:cNvPr>
          <p:cNvSpPr>
            <a:spLocks noGrp="1"/>
          </p:cNvSpPr>
          <p:nvPr>
            <p:ph sz="half" idx="1"/>
          </p:nvPr>
        </p:nvSpPr>
        <p:spPr>
          <a:xfrm>
            <a:off x="838200" y="1825625"/>
            <a:ext cx="515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1C4B796-A087-48D8-9DF9-EEE6C862546C}"/>
              </a:ext>
            </a:extLst>
          </p:cNvPr>
          <p:cNvSpPr>
            <a:spLocks noGrp="1"/>
          </p:cNvSpPr>
          <p:nvPr>
            <p:ph sz="half" idx="2"/>
          </p:nvPr>
        </p:nvSpPr>
        <p:spPr>
          <a:xfrm>
            <a:off x="6197600" y="1825625"/>
            <a:ext cx="515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スライド番号プレースホルダー 6">
            <a:extLst>
              <a:ext uri="{FF2B5EF4-FFF2-40B4-BE49-F238E27FC236}">
                <a16:creationId xmlns:a16="http://schemas.microsoft.com/office/drawing/2014/main" id="{860A548F-D796-47C3-B332-1D174D67A9D0}"/>
              </a:ext>
            </a:extLst>
          </p:cNvPr>
          <p:cNvSpPr>
            <a:spLocks noGrp="1"/>
          </p:cNvSpPr>
          <p:nvPr>
            <p:ph type="sldNum" sz="quarter" idx="12"/>
          </p:nvPr>
        </p:nvSpPr>
        <p:spPr/>
        <p:txBody>
          <a:bodyPr/>
          <a:lstStyle/>
          <a:p>
            <a:fld id="{B2859FAC-584C-4A15-9C2F-D61F6ACBD53D}" type="slidenum">
              <a:rPr kumimoji="1" lang="ja-JP" altLang="en-US" smtClean="0"/>
              <a:t>‹#›</a:t>
            </a:fld>
            <a:endParaRPr kumimoji="1" lang="ja-JP" altLang="en-US"/>
          </a:p>
        </p:txBody>
      </p:sp>
      <p:sp>
        <p:nvSpPr>
          <p:cNvPr id="6" name="日付プレースホルダー 3">
            <a:extLst>
              <a:ext uri="{FF2B5EF4-FFF2-40B4-BE49-F238E27FC236}">
                <a16:creationId xmlns:a16="http://schemas.microsoft.com/office/drawing/2014/main" id="{EA958E8A-6504-4B49-9BB7-7C7E30F8C8ED}"/>
              </a:ext>
            </a:extLst>
          </p:cNvPr>
          <p:cNvSpPr>
            <a:spLocks noGrp="1"/>
          </p:cNvSpPr>
          <p:nvPr>
            <p:ph type="dt" sz="half" idx="13"/>
          </p:nvPr>
        </p:nvSpPr>
        <p:spPr>
          <a:xfrm>
            <a:off x="2220632" y="6597650"/>
            <a:ext cx="1758474" cy="307777"/>
          </a:xfrm>
          <a:prstGeom prst="rect">
            <a:avLst/>
          </a:prstGeom>
        </p:spPr>
        <p:txBody>
          <a:bodyPr/>
          <a:lstStyle>
            <a:lvl1pPr>
              <a:defRPr sz="1100">
                <a:latin typeface="HGMaruGothicMPRO" panose="020F0600000000000000" pitchFamily="34" charset="-128"/>
                <a:ea typeface="HGMaruGothicMPRO" panose="020F0600000000000000" pitchFamily="34" charset="-128"/>
              </a:defRPr>
            </a:lvl1pPr>
          </a:lstStyle>
          <a:p>
            <a:r>
              <a:rPr lang="en-US" altLang="ja-JP"/>
              <a:t>06-May-2025</a:t>
            </a:r>
            <a:endParaRPr lang="ja-JP" altLang="en-US" dirty="0"/>
          </a:p>
        </p:txBody>
      </p:sp>
    </p:spTree>
    <p:extLst>
      <p:ext uri="{BB962C8B-B14F-4D97-AF65-F5344CB8AC3E}">
        <p14:creationId xmlns:p14="http://schemas.microsoft.com/office/powerpoint/2010/main" val="2462086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E1AAA-19EB-42A6-AD2C-81822AF04AD4}"/>
              </a:ext>
            </a:extLst>
          </p:cNvPr>
          <p:cNvSpPr>
            <a:spLocks noGrp="1"/>
          </p:cNvSpPr>
          <p:nvPr>
            <p:ph type="title"/>
          </p:nvPr>
        </p:nvSpPr>
        <p:spPr>
          <a:xfrm>
            <a:off x="840317" y="365128"/>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2BFA5E-CC0C-47F9-8187-1CB2F0ACB7CC}"/>
              </a:ext>
            </a:extLst>
          </p:cNvPr>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0093EB7-EB82-4952-84D1-125BF70832EA}"/>
              </a:ext>
            </a:extLst>
          </p:cNvPr>
          <p:cNvSpPr>
            <a:spLocks noGrp="1"/>
          </p:cNvSpPr>
          <p:nvPr>
            <p:ph sz="half" idx="2"/>
          </p:nvPr>
        </p:nvSpPr>
        <p:spPr>
          <a:xfrm>
            <a:off x="840319" y="2505075"/>
            <a:ext cx="5158316"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497B4D3-81AC-4B13-ACC1-EC99E67F6270}"/>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0A1627B-75EC-4643-86C9-BD21C1C286E7}"/>
              </a:ext>
            </a:extLst>
          </p:cNvPr>
          <p:cNvSpPr>
            <a:spLocks noGrp="1"/>
          </p:cNvSpPr>
          <p:nvPr>
            <p:ph sz="quarter" idx="4"/>
          </p:nvPr>
        </p:nvSpPr>
        <p:spPr>
          <a:xfrm>
            <a:off x="6172200" y="2505075"/>
            <a:ext cx="518371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スライド番号プレースホルダー 8">
            <a:extLst>
              <a:ext uri="{FF2B5EF4-FFF2-40B4-BE49-F238E27FC236}">
                <a16:creationId xmlns:a16="http://schemas.microsoft.com/office/drawing/2014/main" id="{3D58F977-E313-4069-A3EA-6914DEF0B387}"/>
              </a:ext>
            </a:extLst>
          </p:cNvPr>
          <p:cNvSpPr>
            <a:spLocks noGrp="1"/>
          </p:cNvSpPr>
          <p:nvPr>
            <p:ph type="sldNum" sz="quarter" idx="12"/>
          </p:nvPr>
        </p:nvSpPr>
        <p:spPr/>
        <p:txBody>
          <a:bodyPr/>
          <a:lstStyle/>
          <a:p>
            <a:fld id="{B2859FAC-584C-4A15-9C2F-D61F6ACBD53D}" type="slidenum">
              <a:rPr kumimoji="1" lang="ja-JP" altLang="en-US" smtClean="0"/>
              <a:t>‹#›</a:t>
            </a:fld>
            <a:endParaRPr kumimoji="1" lang="ja-JP" altLang="en-US"/>
          </a:p>
        </p:txBody>
      </p:sp>
      <p:sp>
        <p:nvSpPr>
          <p:cNvPr id="8" name="日付プレースホルダー 3">
            <a:extLst>
              <a:ext uri="{FF2B5EF4-FFF2-40B4-BE49-F238E27FC236}">
                <a16:creationId xmlns:a16="http://schemas.microsoft.com/office/drawing/2014/main" id="{62AEE5B5-AA9C-D42A-86CD-C89B04A2CF1B}"/>
              </a:ext>
            </a:extLst>
          </p:cNvPr>
          <p:cNvSpPr>
            <a:spLocks noGrp="1"/>
          </p:cNvSpPr>
          <p:nvPr>
            <p:ph type="dt" sz="half" idx="13"/>
          </p:nvPr>
        </p:nvSpPr>
        <p:spPr>
          <a:xfrm>
            <a:off x="2220632" y="6597650"/>
            <a:ext cx="1758474" cy="307777"/>
          </a:xfrm>
          <a:prstGeom prst="rect">
            <a:avLst/>
          </a:prstGeom>
        </p:spPr>
        <p:txBody>
          <a:bodyPr/>
          <a:lstStyle>
            <a:lvl1pPr>
              <a:defRPr sz="1100">
                <a:latin typeface="HGMaruGothicMPRO" panose="020F0600000000000000" pitchFamily="34" charset="-128"/>
                <a:ea typeface="HGMaruGothicMPRO" panose="020F0600000000000000" pitchFamily="34" charset="-128"/>
              </a:defRPr>
            </a:lvl1pPr>
          </a:lstStyle>
          <a:p>
            <a:r>
              <a:rPr lang="en-US" altLang="ja-JP"/>
              <a:t>06-May-2025</a:t>
            </a:r>
            <a:endParaRPr lang="ja-JP" altLang="en-US" dirty="0"/>
          </a:p>
        </p:txBody>
      </p:sp>
    </p:spTree>
    <p:extLst>
      <p:ext uri="{BB962C8B-B14F-4D97-AF65-F5344CB8AC3E}">
        <p14:creationId xmlns:p14="http://schemas.microsoft.com/office/powerpoint/2010/main" val="3172090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7D515-D534-43E4-B21A-BF4B0C6E0E6E}"/>
              </a:ext>
            </a:extLst>
          </p:cNvPr>
          <p:cNvSpPr>
            <a:spLocks noGrp="1"/>
          </p:cNvSpPr>
          <p:nvPr>
            <p:ph type="title"/>
          </p:nvPr>
        </p:nvSpPr>
        <p:spPr>
          <a:xfrm>
            <a:off x="432486" y="0"/>
            <a:ext cx="11269363" cy="594522"/>
          </a:xfrm>
        </p:spPr>
        <p:txBody>
          <a:bodyPr wrap="square">
            <a:spAutoFit/>
          </a:bodyPr>
          <a:lstStyle>
            <a:lvl1pPr algn="ctr">
              <a:defRPr sz="3600"/>
            </a:lvl1pPr>
          </a:lstStyle>
          <a:p>
            <a:r>
              <a:rPr kumimoji="1" lang="ja-JP" altLang="en-US" dirty="0"/>
              <a:t>マスター タイトルの書式設定</a:t>
            </a:r>
          </a:p>
        </p:txBody>
      </p:sp>
      <p:sp>
        <p:nvSpPr>
          <p:cNvPr id="6" name="平行四辺形 5">
            <a:extLst>
              <a:ext uri="{FF2B5EF4-FFF2-40B4-BE49-F238E27FC236}">
                <a16:creationId xmlns:a16="http://schemas.microsoft.com/office/drawing/2014/main" id="{1F8A7B4A-C96E-4443-87DF-81BB79D7714A}"/>
              </a:ext>
            </a:extLst>
          </p:cNvPr>
          <p:cNvSpPr/>
          <p:nvPr userDrawn="1"/>
        </p:nvSpPr>
        <p:spPr bwMode="auto">
          <a:xfrm flipH="1">
            <a:off x="261927" y="529381"/>
            <a:ext cx="11700000" cy="72000"/>
          </a:xfrm>
          <a:prstGeom prst="parallelogram">
            <a:avLst>
              <a:gd name="adj" fmla="val 164238"/>
            </a:avLst>
          </a:prstGeom>
          <a:solidFill>
            <a:srgbClr val="3333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ja-JP" altLang="en-US">
              <a:latin typeface="Arial" pitchFamily="34" charset="0"/>
              <a:ea typeface="ＭＳ Ｐゴシック" pitchFamily="50" charset="-128"/>
              <a:cs typeface="Arial" pitchFamily="34" charset="0"/>
            </a:endParaRPr>
          </a:p>
        </p:txBody>
      </p:sp>
      <p:sp>
        <p:nvSpPr>
          <p:cNvPr id="4" name="スライド番号プレースホルダー 5">
            <a:extLst>
              <a:ext uri="{FF2B5EF4-FFF2-40B4-BE49-F238E27FC236}">
                <a16:creationId xmlns:a16="http://schemas.microsoft.com/office/drawing/2014/main" id="{B93C7183-6065-5446-A328-5291332D92B6}"/>
              </a:ext>
            </a:extLst>
          </p:cNvPr>
          <p:cNvSpPr>
            <a:spLocks noGrp="1"/>
          </p:cNvSpPr>
          <p:nvPr>
            <p:ph type="sldNum" sz="quarter" idx="12"/>
          </p:nvPr>
        </p:nvSpPr>
        <p:spPr>
          <a:xfrm>
            <a:off x="9416486" y="6597650"/>
            <a:ext cx="2743200" cy="260350"/>
          </a:xfrm>
        </p:spPr>
        <p:txBody>
          <a:bodyPr/>
          <a:lstStyle>
            <a:lvl1pPr>
              <a:defRPr sz="1100"/>
            </a:lvl1pPr>
          </a:lstStyle>
          <a:p>
            <a:fld id="{B2859FAC-584C-4A15-9C2F-D61F6ACBD53D}" type="slidenum">
              <a:rPr lang="ja-JP" altLang="en-US" smtClean="0"/>
              <a:pPr/>
              <a:t>‹#›</a:t>
            </a:fld>
            <a:endParaRPr lang="ja-JP" altLang="en-US" dirty="0"/>
          </a:p>
        </p:txBody>
      </p:sp>
      <p:sp>
        <p:nvSpPr>
          <p:cNvPr id="5" name="日付プレースホルダー 3">
            <a:extLst>
              <a:ext uri="{FF2B5EF4-FFF2-40B4-BE49-F238E27FC236}">
                <a16:creationId xmlns:a16="http://schemas.microsoft.com/office/drawing/2014/main" id="{8B8B28F4-4440-E743-4B6D-7B365A123840}"/>
              </a:ext>
            </a:extLst>
          </p:cNvPr>
          <p:cNvSpPr>
            <a:spLocks noGrp="1"/>
          </p:cNvSpPr>
          <p:nvPr>
            <p:ph type="dt" sz="half" idx="2"/>
          </p:nvPr>
        </p:nvSpPr>
        <p:spPr>
          <a:xfrm>
            <a:off x="2220632" y="6597650"/>
            <a:ext cx="1758474" cy="307777"/>
          </a:xfrm>
          <a:prstGeom prst="rect">
            <a:avLst/>
          </a:prstGeom>
        </p:spPr>
        <p:txBody>
          <a:bodyPr/>
          <a:lstStyle>
            <a:lvl1pPr>
              <a:defRPr sz="1100">
                <a:latin typeface="HGMaruGothicMPRO" panose="020F0600000000000000" pitchFamily="34" charset="-128"/>
                <a:ea typeface="HGMaruGothicMPRO" panose="020F0600000000000000" pitchFamily="34" charset="-128"/>
              </a:defRPr>
            </a:lvl1pPr>
          </a:lstStyle>
          <a:p>
            <a:r>
              <a:rPr lang="en-US" altLang="ja-JP"/>
              <a:t>06-May-2025</a:t>
            </a:r>
            <a:endParaRPr lang="ja-JP" altLang="en-US" dirty="0"/>
          </a:p>
        </p:txBody>
      </p:sp>
    </p:spTree>
    <p:extLst>
      <p:ext uri="{BB962C8B-B14F-4D97-AF65-F5344CB8AC3E}">
        <p14:creationId xmlns:p14="http://schemas.microsoft.com/office/powerpoint/2010/main" val="1602027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446858C-51C9-4772-8D07-D1E88F445305}"/>
              </a:ext>
            </a:extLst>
          </p:cNvPr>
          <p:cNvSpPr>
            <a:spLocks noGrp="1"/>
          </p:cNvSpPr>
          <p:nvPr>
            <p:ph type="sldNum" sz="quarter" idx="12"/>
          </p:nvPr>
        </p:nvSpPr>
        <p:spPr/>
        <p:txBody>
          <a:bodyPr/>
          <a:lstStyle/>
          <a:p>
            <a:fld id="{B2859FAC-584C-4A15-9C2F-D61F6ACBD53D}" type="slidenum">
              <a:rPr kumimoji="1" lang="ja-JP" altLang="en-US" smtClean="0"/>
              <a:t>‹#›</a:t>
            </a:fld>
            <a:endParaRPr kumimoji="1" lang="ja-JP" altLang="en-US"/>
          </a:p>
        </p:txBody>
      </p:sp>
      <p:sp>
        <p:nvSpPr>
          <p:cNvPr id="3" name="日付プレースホルダー 3">
            <a:extLst>
              <a:ext uri="{FF2B5EF4-FFF2-40B4-BE49-F238E27FC236}">
                <a16:creationId xmlns:a16="http://schemas.microsoft.com/office/drawing/2014/main" id="{B469B182-14E3-4D84-4BE0-A76A5F3ECC55}"/>
              </a:ext>
            </a:extLst>
          </p:cNvPr>
          <p:cNvSpPr>
            <a:spLocks noGrp="1"/>
          </p:cNvSpPr>
          <p:nvPr>
            <p:ph type="dt" sz="half" idx="2"/>
          </p:nvPr>
        </p:nvSpPr>
        <p:spPr>
          <a:xfrm>
            <a:off x="2220632" y="6597650"/>
            <a:ext cx="1758474" cy="307777"/>
          </a:xfrm>
          <a:prstGeom prst="rect">
            <a:avLst/>
          </a:prstGeom>
        </p:spPr>
        <p:txBody>
          <a:bodyPr/>
          <a:lstStyle>
            <a:lvl1pPr>
              <a:defRPr sz="1100">
                <a:latin typeface="HGMaruGothicMPRO" panose="020F0600000000000000" pitchFamily="34" charset="-128"/>
                <a:ea typeface="HGMaruGothicMPRO" panose="020F0600000000000000" pitchFamily="34" charset="-128"/>
              </a:defRPr>
            </a:lvl1pPr>
          </a:lstStyle>
          <a:p>
            <a:r>
              <a:rPr lang="en-US" altLang="ja-JP"/>
              <a:t>06-May-2025</a:t>
            </a:r>
            <a:endParaRPr lang="ja-JP" altLang="en-US" dirty="0"/>
          </a:p>
        </p:txBody>
      </p:sp>
    </p:spTree>
    <p:extLst>
      <p:ext uri="{BB962C8B-B14F-4D97-AF65-F5344CB8AC3E}">
        <p14:creationId xmlns:p14="http://schemas.microsoft.com/office/powerpoint/2010/main" val="3423358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371064-CF97-4BF5-A3DC-9E31E1633CA0}"/>
              </a:ext>
            </a:extLst>
          </p:cNvPr>
          <p:cNvSpPr>
            <a:spLocks noGrp="1"/>
          </p:cNvSpPr>
          <p:nvPr>
            <p:ph type="title"/>
          </p:nvPr>
        </p:nvSpPr>
        <p:spPr>
          <a:xfrm>
            <a:off x="840319" y="457200"/>
            <a:ext cx="393276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EBB8A5-97D2-4950-881A-55626820520C}"/>
              </a:ext>
            </a:extLst>
          </p:cNvPr>
          <p:cNvSpPr>
            <a:spLocks noGrp="1"/>
          </p:cNvSpPr>
          <p:nvPr>
            <p:ph idx="1"/>
          </p:nvPr>
        </p:nvSpPr>
        <p:spPr>
          <a:xfrm>
            <a:off x="5183717"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279616C-2632-47BA-9BC0-A44CD3357A6C}"/>
              </a:ext>
            </a:extLst>
          </p:cNvPr>
          <p:cNvSpPr>
            <a:spLocks noGrp="1"/>
          </p:cNvSpPr>
          <p:nvPr>
            <p:ph type="body" sz="half" idx="2"/>
          </p:nvPr>
        </p:nvSpPr>
        <p:spPr>
          <a:xfrm>
            <a:off x="840319"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48794F1-86D0-41CD-ABAF-D7DE1487D8D7}"/>
              </a:ext>
            </a:extLst>
          </p:cNvPr>
          <p:cNvSpPr>
            <a:spLocks noGrp="1"/>
          </p:cNvSpPr>
          <p:nvPr>
            <p:ph type="dt" sz="half" idx="10"/>
          </p:nvPr>
        </p:nvSpPr>
        <p:spPr>
          <a:xfrm>
            <a:off x="335360" y="6605264"/>
            <a:ext cx="2743200" cy="252739"/>
          </a:xfrm>
          <a:prstGeom prst="rect">
            <a:avLst/>
          </a:prstGeom>
        </p:spPr>
        <p:txBody>
          <a:bodyPr/>
          <a:lstStyle/>
          <a:p>
            <a:r>
              <a:rPr kumimoji="1" lang="en-US" altLang="ja-JP"/>
              <a:t>06-May-2025</a:t>
            </a:r>
            <a:endParaRPr kumimoji="1" lang="ja-JP" altLang="en-US"/>
          </a:p>
        </p:txBody>
      </p:sp>
      <p:sp>
        <p:nvSpPr>
          <p:cNvPr id="7" name="スライド番号プレースホルダー 6">
            <a:extLst>
              <a:ext uri="{FF2B5EF4-FFF2-40B4-BE49-F238E27FC236}">
                <a16:creationId xmlns:a16="http://schemas.microsoft.com/office/drawing/2014/main" id="{049836F6-1C86-484F-A7F3-7E4A6503440A}"/>
              </a:ext>
            </a:extLst>
          </p:cNvPr>
          <p:cNvSpPr>
            <a:spLocks noGrp="1"/>
          </p:cNvSpPr>
          <p:nvPr>
            <p:ph type="sldNum" sz="quarter" idx="12"/>
          </p:nvPr>
        </p:nvSpPr>
        <p:spPr/>
        <p:txBody>
          <a:bodyPr/>
          <a:lstStyle/>
          <a:p>
            <a:fld id="{B2859FAC-584C-4A15-9C2F-D61F6ACBD53D}" type="slidenum">
              <a:rPr kumimoji="1" lang="ja-JP" altLang="en-US" smtClean="0"/>
              <a:t>‹#›</a:t>
            </a:fld>
            <a:endParaRPr kumimoji="1" lang="ja-JP" altLang="en-US"/>
          </a:p>
        </p:txBody>
      </p:sp>
    </p:spTree>
    <p:extLst>
      <p:ext uri="{BB962C8B-B14F-4D97-AF65-F5344CB8AC3E}">
        <p14:creationId xmlns:p14="http://schemas.microsoft.com/office/powerpoint/2010/main" val="2449416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42FBE0-14CC-4154-80B6-EADF67683AF6}"/>
              </a:ext>
            </a:extLst>
          </p:cNvPr>
          <p:cNvSpPr>
            <a:spLocks noGrp="1"/>
          </p:cNvSpPr>
          <p:nvPr>
            <p:ph type="title"/>
          </p:nvPr>
        </p:nvSpPr>
        <p:spPr>
          <a:xfrm>
            <a:off x="840319" y="457200"/>
            <a:ext cx="393276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24B26A8-BD68-41A3-AE73-DC0C7D3E9606}"/>
              </a:ext>
            </a:extLst>
          </p:cNvPr>
          <p:cNvSpPr>
            <a:spLocks noGrp="1"/>
          </p:cNvSpPr>
          <p:nvPr>
            <p:ph type="pic" idx="1"/>
          </p:nvPr>
        </p:nvSpPr>
        <p:spPr>
          <a:xfrm>
            <a:off x="5183717" y="987428"/>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466D3D5B-5C82-403E-AA75-4A9C367281E1}"/>
              </a:ext>
            </a:extLst>
          </p:cNvPr>
          <p:cNvSpPr>
            <a:spLocks noGrp="1"/>
          </p:cNvSpPr>
          <p:nvPr>
            <p:ph type="body" sz="half" idx="2"/>
          </p:nvPr>
        </p:nvSpPr>
        <p:spPr>
          <a:xfrm>
            <a:off x="840319"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A95F107-AC05-4482-94E4-0AE03F939694}"/>
              </a:ext>
            </a:extLst>
          </p:cNvPr>
          <p:cNvSpPr>
            <a:spLocks noGrp="1"/>
          </p:cNvSpPr>
          <p:nvPr>
            <p:ph type="dt" sz="half" idx="10"/>
          </p:nvPr>
        </p:nvSpPr>
        <p:spPr>
          <a:xfrm>
            <a:off x="335360" y="6605264"/>
            <a:ext cx="2743200" cy="252739"/>
          </a:xfrm>
          <a:prstGeom prst="rect">
            <a:avLst/>
          </a:prstGeom>
        </p:spPr>
        <p:txBody>
          <a:bodyPr/>
          <a:lstStyle/>
          <a:p>
            <a:r>
              <a:rPr kumimoji="1" lang="en-US" altLang="ja-JP"/>
              <a:t>06-May-2025</a:t>
            </a:r>
            <a:endParaRPr kumimoji="1" lang="ja-JP" altLang="en-US"/>
          </a:p>
        </p:txBody>
      </p:sp>
      <p:sp>
        <p:nvSpPr>
          <p:cNvPr id="7" name="スライド番号プレースホルダー 6">
            <a:extLst>
              <a:ext uri="{FF2B5EF4-FFF2-40B4-BE49-F238E27FC236}">
                <a16:creationId xmlns:a16="http://schemas.microsoft.com/office/drawing/2014/main" id="{3C95196D-41B3-4E75-AD70-4695944DB3E1}"/>
              </a:ext>
            </a:extLst>
          </p:cNvPr>
          <p:cNvSpPr>
            <a:spLocks noGrp="1"/>
          </p:cNvSpPr>
          <p:nvPr>
            <p:ph type="sldNum" sz="quarter" idx="12"/>
          </p:nvPr>
        </p:nvSpPr>
        <p:spPr/>
        <p:txBody>
          <a:bodyPr/>
          <a:lstStyle/>
          <a:p>
            <a:fld id="{B2859FAC-584C-4A15-9C2F-D61F6ACBD53D}" type="slidenum">
              <a:rPr kumimoji="1" lang="ja-JP" altLang="en-US" smtClean="0"/>
              <a:t>‹#›</a:t>
            </a:fld>
            <a:endParaRPr kumimoji="1" lang="ja-JP" altLang="en-US"/>
          </a:p>
        </p:txBody>
      </p:sp>
    </p:spTree>
    <p:extLst>
      <p:ext uri="{BB962C8B-B14F-4D97-AF65-F5344CB8AC3E}">
        <p14:creationId xmlns:p14="http://schemas.microsoft.com/office/powerpoint/2010/main" val="85747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924A2AF-DC10-4511-B09E-10716BA9C17A}"/>
              </a:ext>
            </a:extLst>
          </p:cNvPr>
          <p:cNvSpPr>
            <a:spLocks noGrp="1"/>
          </p:cNvSpPr>
          <p:nvPr>
            <p:ph type="title"/>
          </p:nvPr>
        </p:nvSpPr>
        <p:spPr>
          <a:xfrm>
            <a:off x="838200" y="584054"/>
            <a:ext cx="10515600" cy="1106637"/>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3C36F30-09A2-4922-98DC-4769363C4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スライド番号プレースホルダー 5">
            <a:extLst>
              <a:ext uri="{FF2B5EF4-FFF2-40B4-BE49-F238E27FC236}">
                <a16:creationId xmlns:a16="http://schemas.microsoft.com/office/drawing/2014/main" id="{6E5BD6A4-CAC7-45FD-A765-C35153EC2414}"/>
              </a:ext>
            </a:extLst>
          </p:cNvPr>
          <p:cNvSpPr>
            <a:spLocks noGrp="1"/>
          </p:cNvSpPr>
          <p:nvPr>
            <p:ph type="sldNum" sz="quarter" idx="4"/>
          </p:nvPr>
        </p:nvSpPr>
        <p:spPr>
          <a:xfrm>
            <a:off x="9416486" y="6597650"/>
            <a:ext cx="2743200" cy="260350"/>
          </a:xfrm>
          <a:prstGeom prst="rect">
            <a:avLst/>
          </a:prstGeom>
        </p:spPr>
        <p:txBody>
          <a:bodyPr vert="horz" lIns="91440" tIns="45720" rIns="91440" bIns="45720" rtlCol="0" anchor="ctr"/>
          <a:lstStyle>
            <a:lvl1pPr algn="r">
              <a:defRPr sz="1100">
                <a:solidFill>
                  <a:schemeClr val="tx1"/>
                </a:solidFill>
                <a:latin typeface="HGMaruGothicMPRO" panose="020F0600000000000000" pitchFamily="34" charset="-128"/>
                <a:ea typeface="HGMaruGothicMPRO" panose="020F0600000000000000" pitchFamily="34" charset="-128"/>
              </a:defRPr>
            </a:lvl1pPr>
          </a:lstStyle>
          <a:p>
            <a:fld id="{B2859FAC-584C-4A15-9C2F-D61F6ACBD53D}" type="slidenum">
              <a:rPr lang="ja-JP" altLang="en-US" smtClean="0"/>
              <a:pPr/>
              <a:t>‹#›</a:t>
            </a:fld>
            <a:endParaRPr lang="ja-JP" altLang="en-US" dirty="0"/>
          </a:p>
        </p:txBody>
      </p:sp>
      <p:sp>
        <p:nvSpPr>
          <p:cNvPr id="4" name="テキスト ボックス 3">
            <a:extLst>
              <a:ext uri="{FF2B5EF4-FFF2-40B4-BE49-F238E27FC236}">
                <a16:creationId xmlns:a16="http://schemas.microsoft.com/office/drawing/2014/main" id="{ADFE86A2-4F46-254C-B903-E7942D3C83E4}"/>
              </a:ext>
            </a:extLst>
          </p:cNvPr>
          <p:cNvSpPr txBox="1"/>
          <p:nvPr userDrawn="1"/>
        </p:nvSpPr>
        <p:spPr>
          <a:xfrm>
            <a:off x="5369679" y="6561814"/>
            <a:ext cx="1452642" cy="307777"/>
          </a:xfrm>
          <a:prstGeom prst="rect">
            <a:avLst/>
          </a:prstGeom>
          <a:noFill/>
        </p:spPr>
        <p:txBody>
          <a:bodyPr wrap="none" rtlCol="0">
            <a:spAutoFit/>
          </a:bodyPr>
          <a:lstStyle/>
          <a:p>
            <a:pPr algn="ctr"/>
            <a:r>
              <a:rPr kumimoji="1" lang="en-US" altLang="ja-JP" sz="1400" b="1" dirty="0">
                <a:solidFill>
                  <a:srgbClr val="FF0000"/>
                </a:solidFill>
              </a:rPr>
              <a:t>Only for ISHI</a:t>
            </a:r>
            <a:r>
              <a:rPr kumimoji="1" lang="ja-JP" altLang="en-US" sz="1400" b="1">
                <a:solidFill>
                  <a:srgbClr val="FF0000"/>
                </a:solidFill>
              </a:rPr>
              <a:t>会</a:t>
            </a:r>
            <a:endParaRPr kumimoji="1" lang="ja-JP" altLang="en-US" sz="1400" b="1" dirty="0">
              <a:solidFill>
                <a:srgbClr val="FF0000"/>
              </a:solidFill>
            </a:endParaRPr>
          </a:p>
        </p:txBody>
      </p:sp>
      <p:sp>
        <p:nvSpPr>
          <p:cNvPr id="8" name="日付プレースホルダー 3">
            <a:extLst>
              <a:ext uri="{FF2B5EF4-FFF2-40B4-BE49-F238E27FC236}">
                <a16:creationId xmlns:a16="http://schemas.microsoft.com/office/drawing/2014/main" id="{DB8BA26B-155F-573A-2A1E-E7BB8C6578E4}"/>
              </a:ext>
            </a:extLst>
          </p:cNvPr>
          <p:cNvSpPr>
            <a:spLocks noGrp="1"/>
          </p:cNvSpPr>
          <p:nvPr>
            <p:ph type="dt" sz="half" idx="2"/>
          </p:nvPr>
        </p:nvSpPr>
        <p:spPr>
          <a:xfrm>
            <a:off x="2220632" y="6597650"/>
            <a:ext cx="1758474" cy="307777"/>
          </a:xfrm>
          <a:prstGeom prst="rect">
            <a:avLst/>
          </a:prstGeom>
        </p:spPr>
        <p:txBody>
          <a:bodyPr/>
          <a:lstStyle>
            <a:lvl1pPr>
              <a:defRPr sz="1100">
                <a:latin typeface="HGMaruGothicMPRO" panose="020F0600000000000000" pitchFamily="34" charset="-128"/>
                <a:ea typeface="HGMaruGothicMPRO" panose="020F0600000000000000" pitchFamily="34" charset="-128"/>
              </a:defRPr>
            </a:lvl1pPr>
          </a:lstStyle>
          <a:p>
            <a:r>
              <a:rPr lang="en-US" altLang="ja-JP"/>
              <a:t>06-May-2025</a:t>
            </a:r>
            <a:endParaRPr lang="ja-JP" altLang="en-US" dirty="0"/>
          </a:p>
        </p:txBody>
      </p:sp>
      <p:pic>
        <p:nvPicPr>
          <p:cNvPr id="7" name="Picture 6" descr="A black and pink logo&#10;&#10;Description automatically generated">
            <a:extLst>
              <a:ext uri="{FF2B5EF4-FFF2-40B4-BE49-F238E27FC236}">
                <a16:creationId xmlns:a16="http://schemas.microsoft.com/office/drawing/2014/main" id="{5D6AB265-4193-7C2D-48F3-8F46CF58290F}"/>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6246236"/>
            <a:ext cx="1920524" cy="612933"/>
          </a:xfrm>
          <a:prstGeom prst="rect">
            <a:avLst/>
          </a:prstGeom>
        </p:spPr>
      </p:pic>
    </p:spTree>
    <p:extLst>
      <p:ext uri="{BB962C8B-B14F-4D97-AF65-F5344CB8AC3E}">
        <p14:creationId xmlns:p14="http://schemas.microsoft.com/office/powerpoint/2010/main" val="100940390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62" r:id="rId9"/>
    <p:sldLayoutId id="2147483660" r:id="rId10"/>
    <p:sldLayoutId id="2147483661" r:id="rId11"/>
  </p:sldLayoutIdLst>
  <p:hf sldNum="0" hdr="0" ft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50.png"/><Relationship Id="rId3" Type="http://schemas.openxmlformats.org/officeDocument/2006/relationships/image" Target="../media/image60.png"/><Relationship Id="rId7" Type="http://schemas.openxmlformats.org/officeDocument/2006/relationships/image" Target="../media/image23.png"/><Relationship Id="rId12" Type="http://schemas.openxmlformats.org/officeDocument/2006/relationships/image" Target="../media/image140.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30.png"/><Relationship Id="rId5" Type="http://schemas.openxmlformats.org/officeDocument/2006/relationships/image" Target="../media/image21.png"/><Relationship Id="rId10" Type="http://schemas.openxmlformats.org/officeDocument/2006/relationships/image" Target="../media/image120.png"/><Relationship Id="rId4" Type="http://schemas.openxmlformats.org/officeDocument/2006/relationships/image" Target="../media/image70.png"/><Relationship Id="rId9"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2" Type="http://schemas.openxmlformats.org/officeDocument/2006/relationships/hyperlink" Target="https://ja.wikipedia.org/wiki/%E8%BF%91%E6%8E%A5%E6%96%B9%E7%AD%96%E6%9C%80%E9%81%A9%E5%8C%96#cite_note-:02-1"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00.png"/><Relationship Id="rId2" Type="http://schemas.microsoft.com/office/2014/relationships/chartEx" Target="../charts/chartEx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ja.wikipedia.org/wiki/%E8%8B%B1%E8%AA%9E"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514DE-F83F-43AA-C784-A135FADF1460}"/>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13BA53E8-5DAA-BFCC-6D15-D88B199E95E4}"/>
              </a:ext>
            </a:extLst>
          </p:cNvPr>
          <p:cNvSpPr>
            <a:spLocks noGrp="1"/>
          </p:cNvSpPr>
          <p:nvPr>
            <p:ph type="subTitle" idx="1"/>
          </p:nvPr>
        </p:nvSpPr>
        <p:spPr>
          <a:xfrm>
            <a:off x="-1" y="4287019"/>
            <a:ext cx="12192000" cy="1655762"/>
          </a:xfrm>
        </p:spPr>
        <p:txBody>
          <a:bodyPr>
            <a:normAutofit/>
          </a:bodyPr>
          <a:lstStyle/>
          <a:p>
            <a:r>
              <a:rPr lang="en-JP" sz="4000" dirty="0">
                <a:solidFill>
                  <a:schemeClr val="tx1">
                    <a:lumMod val="75000"/>
                    <a:lumOff val="25000"/>
                  </a:schemeClr>
                </a:solidFill>
                <a:latin typeface="Meiryo" panose="020B0604030504040204" pitchFamily="34" charset="-128"/>
                <a:ea typeface="Meiryo" panose="020B0604030504040204" pitchFamily="34" charset="-128"/>
              </a:rPr>
              <a:t>- </a:t>
            </a:r>
            <a:r>
              <a:rPr lang="en-US" sz="4000" dirty="0" err="1">
                <a:solidFill>
                  <a:schemeClr val="tx1">
                    <a:lumMod val="75000"/>
                    <a:lumOff val="25000"/>
                  </a:schemeClr>
                </a:solidFill>
                <a:latin typeface="Meiryo" panose="020B0604030504040204" pitchFamily="34" charset="-128"/>
                <a:ea typeface="Meiryo" panose="020B0604030504040204" pitchFamily="34" charset="-128"/>
              </a:rPr>
              <a:t>Cahpter</a:t>
            </a:r>
            <a:r>
              <a:rPr lang="en-US" sz="4000" dirty="0">
                <a:solidFill>
                  <a:schemeClr val="tx1">
                    <a:lumMod val="75000"/>
                    <a:lumOff val="25000"/>
                  </a:schemeClr>
                </a:solidFill>
                <a:latin typeface="Meiryo" panose="020B0604030504040204" pitchFamily="34" charset="-128"/>
                <a:ea typeface="Meiryo" panose="020B0604030504040204" pitchFamily="34" charset="-128"/>
              </a:rPr>
              <a:t> 1+4 (</a:t>
            </a:r>
            <a:r>
              <a:rPr lang="en-US" sz="4000" dirty="0" err="1">
                <a:solidFill>
                  <a:schemeClr val="tx1">
                    <a:lumMod val="75000"/>
                    <a:lumOff val="25000"/>
                  </a:schemeClr>
                </a:solidFill>
                <a:latin typeface="Meiryo" panose="020B0604030504040204" pitchFamily="34" charset="-128"/>
                <a:ea typeface="Meiryo" panose="020B0604030504040204" pitchFamily="34" charset="-128"/>
              </a:rPr>
              <a:t>Overview+PDK</a:t>
            </a:r>
            <a:r>
              <a:rPr lang="en-US" sz="4000" dirty="0">
                <a:solidFill>
                  <a:schemeClr val="tx1">
                    <a:lumMod val="75000"/>
                    <a:lumOff val="25000"/>
                  </a:schemeClr>
                </a:solidFill>
                <a:latin typeface="Meiryo" panose="020B0604030504040204" pitchFamily="34" charset="-128"/>
                <a:ea typeface="Meiryo" panose="020B0604030504040204" pitchFamily="34" charset="-128"/>
              </a:rPr>
              <a:t>)–</a:t>
            </a:r>
          </a:p>
          <a:p>
            <a:endParaRPr lang="en-JP" dirty="0">
              <a:latin typeface="Meiryo" panose="020B0604030504040204" pitchFamily="34" charset="-128"/>
              <a:ea typeface="Meiryo" panose="020B0604030504040204" pitchFamily="34" charset="-128"/>
            </a:endParaRPr>
          </a:p>
          <a:p>
            <a:r>
              <a:rPr lang="en-JP" dirty="0">
                <a:latin typeface="Meiryo" panose="020B0604030504040204" pitchFamily="34" charset="-128"/>
                <a:ea typeface="Meiryo" panose="020B0604030504040204" pitchFamily="34" charset="-128"/>
              </a:rPr>
              <a:t>AIST Solutions 岡村 淳一</a:t>
            </a:r>
          </a:p>
        </p:txBody>
      </p:sp>
      <p:sp>
        <p:nvSpPr>
          <p:cNvPr id="6" name="Date Placeholder 5">
            <a:extLst>
              <a:ext uri="{FF2B5EF4-FFF2-40B4-BE49-F238E27FC236}">
                <a16:creationId xmlns:a16="http://schemas.microsoft.com/office/drawing/2014/main" id="{61E98047-3072-7B1B-F1FF-96FCDD24F3B7}"/>
              </a:ext>
            </a:extLst>
          </p:cNvPr>
          <p:cNvSpPr>
            <a:spLocks noGrp="1"/>
          </p:cNvSpPr>
          <p:nvPr>
            <p:ph type="dt" sz="half" idx="2"/>
          </p:nvPr>
        </p:nvSpPr>
        <p:spPr/>
        <p:txBody>
          <a:bodyPr/>
          <a:lstStyle/>
          <a:p>
            <a:r>
              <a:rPr kumimoji="1" lang="en-US" altLang="ja-JP"/>
              <a:t>06-May-2025</a:t>
            </a:r>
            <a:endParaRPr kumimoji="1" lang="ja-JP" altLang="en-US" dirty="0"/>
          </a:p>
        </p:txBody>
      </p:sp>
      <p:pic>
        <p:nvPicPr>
          <p:cNvPr id="10" name="Picture 9" descr="A blue background with white text&#10;&#10;AI-generated content may be incorrect.">
            <a:extLst>
              <a:ext uri="{FF2B5EF4-FFF2-40B4-BE49-F238E27FC236}">
                <a16:creationId xmlns:a16="http://schemas.microsoft.com/office/drawing/2014/main" id="{9D654246-0D7B-0AEA-56F7-E73D00D624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794" y="1042851"/>
            <a:ext cx="11298411" cy="2826622"/>
          </a:xfrm>
          <a:prstGeom prst="rect">
            <a:avLst/>
          </a:prstGeom>
        </p:spPr>
      </p:pic>
    </p:spTree>
    <p:extLst>
      <p:ext uri="{BB962C8B-B14F-4D97-AF65-F5344CB8AC3E}">
        <p14:creationId xmlns:p14="http://schemas.microsoft.com/office/powerpoint/2010/main" val="2677765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37AC7-83AC-7B1B-2E73-BFCB56763D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5DB0E-2BA0-F8D9-4A28-0813F59C12E2}"/>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第4章 (</a:t>
            </a:r>
            <a:r>
              <a:rPr lang="en-US" dirty="0" err="1">
                <a:latin typeface="Meiryo" panose="020B0604030504040204" pitchFamily="34" charset="-128"/>
                <a:ea typeface="Meiryo" panose="020B0604030504040204" pitchFamily="34" charset="-128"/>
              </a:rPr>
              <a:t>PlacementRule.py</a:t>
            </a:r>
            <a:r>
              <a:rPr lang="en-US" dirty="0">
                <a:latin typeface="Meiryo" panose="020B0604030504040204" pitchFamily="34" charset="-128"/>
                <a:ea typeface="Meiryo" panose="020B0604030504040204" pitchFamily="34" charset="-128"/>
              </a:rPr>
              <a:t> </a:t>
            </a:r>
            <a:r>
              <a:rPr lang="en-US" dirty="0" err="1">
                <a:latin typeface="Meiryo" panose="020B0604030504040204" pitchFamily="34" charset="-128"/>
                <a:ea typeface="Meiryo" panose="020B0604030504040204" pitchFamily="34" charset="-128"/>
              </a:rPr>
              <a:t>RoutingRule.py</a:t>
            </a:r>
            <a:r>
              <a:rPr lang="en-US" altLang="ja-JP"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D28B7CDC-7B9A-5147-8CCF-573737F4B830}"/>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FEDD9D5E-4DC9-3E6C-76E7-4F42B4FBED34}"/>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pic>
        <p:nvPicPr>
          <p:cNvPr id="5" name="Picture 4" descr="A screenshot of a computer&#10;&#10;AI-generated content may be incorrect.">
            <a:extLst>
              <a:ext uri="{FF2B5EF4-FFF2-40B4-BE49-F238E27FC236}">
                <a16:creationId xmlns:a16="http://schemas.microsoft.com/office/drawing/2014/main" id="{C8336ABA-1FD4-1977-D7F0-251D2E3B70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461175"/>
            <a:ext cx="7092000" cy="5760868"/>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0C63BE67-D45D-DB12-AE9F-2C528E5127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1069" y="1145427"/>
            <a:ext cx="7090931" cy="5760000"/>
          </a:xfrm>
          <a:prstGeom prst="rect">
            <a:avLst/>
          </a:prstGeom>
        </p:spPr>
      </p:pic>
    </p:spTree>
    <p:extLst>
      <p:ext uri="{BB962C8B-B14F-4D97-AF65-F5344CB8AC3E}">
        <p14:creationId xmlns:p14="http://schemas.microsoft.com/office/powerpoint/2010/main" val="116843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5CE1D-BFC0-024F-1D41-147BDE3F4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7A6DE-D24D-304A-A91B-908C4A95EEAE}"/>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第4章 (</a:t>
            </a:r>
            <a:r>
              <a:rPr lang="en-US" dirty="0" err="1">
                <a:latin typeface="Meiryo" panose="020B0604030504040204" pitchFamily="34" charset="-128"/>
                <a:ea typeface="Meiryo" panose="020B0604030504040204" pitchFamily="34" charset="-128"/>
              </a:rPr>
              <a:t>net_rule_DiffAmp.json</a:t>
            </a:r>
            <a:r>
              <a:rPr lang="en-US" dirty="0">
                <a:latin typeface="Meiryo" panose="020B0604030504040204" pitchFamily="34" charset="-128"/>
                <a:ea typeface="Meiryo" panose="020B0604030504040204" pitchFamily="34" charset="-128"/>
              </a:rPr>
              <a:t> </a:t>
            </a:r>
            <a:r>
              <a:rPr lang="en-US" dirty="0" err="1">
                <a:latin typeface="Meiryo" panose="020B0604030504040204" pitchFamily="34" charset="-128"/>
                <a:ea typeface="Meiryo" panose="020B0604030504040204" pitchFamily="34" charset="-128"/>
              </a:rPr>
              <a:t>net_rule.json</a:t>
            </a:r>
            <a:r>
              <a:rPr lang="en-US" altLang="ja-JP"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4761D602-2BC5-0E7E-671E-105E4BA56D85}"/>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ACF6401E-B776-BB73-5F01-7DA118515D62}"/>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pic>
        <p:nvPicPr>
          <p:cNvPr id="6" name="Picture 5" descr="A screenshot of a computer&#10;&#10;AI-generated content may be incorrect.">
            <a:extLst>
              <a:ext uri="{FF2B5EF4-FFF2-40B4-BE49-F238E27FC236}">
                <a16:creationId xmlns:a16="http://schemas.microsoft.com/office/drawing/2014/main" id="{B007D778-72A0-6C63-8D58-B386795A59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39672"/>
            <a:ext cx="8107076" cy="57600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1E2136DB-394C-8671-312D-FDAF773003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9358" y="1145427"/>
            <a:ext cx="8107076" cy="5760000"/>
          </a:xfrm>
          <a:prstGeom prst="rect">
            <a:avLst/>
          </a:prstGeom>
        </p:spPr>
      </p:pic>
    </p:spTree>
    <p:extLst>
      <p:ext uri="{BB962C8B-B14F-4D97-AF65-F5344CB8AC3E}">
        <p14:creationId xmlns:p14="http://schemas.microsoft.com/office/powerpoint/2010/main" val="4141636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C29952DC-8949-54DD-0D96-855CF4B22223}"/>
              </a:ext>
            </a:extLst>
          </p:cNvPr>
          <p:cNvSpPr>
            <a:spLocks noGrp="1"/>
          </p:cNvSpPr>
          <p:nvPr>
            <p:ph type="subTitle" idx="1"/>
          </p:nvPr>
        </p:nvSpPr>
        <p:spPr>
          <a:xfrm>
            <a:off x="-1" y="4287019"/>
            <a:ext cx="12192000" cy="1655762"/>
          </a:xfrm>
        </p:spPr>
        <p:txBody>
          <a:bodyPr>
            <a:normAutofit/>
          </a:bodyPr>
          <a:lstStyle/>
          <a:p>
            <a:r>
              <a:rPr lang="en-JP" sz="4000" dirty="0">
                <a:solidFill>
                  <a:schemeClr val="tx1">
                    <a:lumMod val="75000"/>
                    <a:lumOff val="25000"/>
                  </a:schemeClr>
                </a:solidFill>
                <a:latin typeface="Meiryo" panose="020B0604030504040204" pitchFamily="34" charset="-128"/>
                <a:ea typeface="Meiryo" panose="020B0604030504040204" pitchFamily="34" charset="-128"/>
              </a:rPr>
              <a:t>- </a:t>
            </a:r>
            <a:r>
              <a:rPr lang="en-US" sz="4000" dirty="0" err="1">
                <a:solidFill>
                  <a:schemeClr val="tx1">
                    <a:lumMod val="75000"/>
                    <a:lumOff val="25000"/>
                  </a:schemeClr>
                </a:solidFill>
                <a:latin typeface="Meiryo" panose="020B0604030504040204" pitchFamily="34" charset="-128"/>
                <a:ea typeface="Meiryo" panose="020B0604030504040204" pitchFamily="34" charset="-128"/>
              </a:rPr>
              <a:t>Cahpter</a:t>
            </a:r>
            <a:r>
              <a:rPr lang="en-US" sz="4000" dirty="0">
                <a:solidFill>
                  <a:schemeClr val="tx1">
                    <a:lumMod val="75000"/>
                    <a:lumOff val="25000"/>
                  </a:schemeClr>
                </a:solidFill>
                <a:latin typeface="Meiryo" panose="020B0604030504040204" pitchFamily="34" charset="-128"/>
                <a:ea typeface="Meiryo" panose="020B0604030504040204" pitchFamily="34" charset="-128"/>
              </a:rPr>
              <a:t> 5 (Placement)–</a:t>
            </a:r>
          </a:p>
          <a:p>
            <a:endParaRPr lang="en-JP" dirty="0">
              <a:latin typeface="Meiryo" panose="020B0604030504040204" pitchFamily="34" charset="-128"/>
              <a:ea typeface="Meiryo" panose="020B0604030504040204" pitchFamily="34" charset="-128"/>
            </a:endParaRPr>
          </a:p>
          <a:p>
            <a:r>
              <a:rPr lang="en-JP" dirty="0">
                <a:latin typeface="Meiryo" panose="020B0604030504040204" pitchFamily="34" charset="-128"/>
                <a:ea typeface="Meiryo" panose="020B0604030504040204" pitchFamily="34" charset="-128"/>
              </a:rPr>
              <a:t>AIST Solutions 岡村 淳一</a:t>
            </a:r>
          </a:p>
        </p:txBody>
      </p:sp>
      <p:sp>
        <p:nvSpPr>
          <p:cNvPr id="6" name="Date Placeholder 5">
            <a:extLst>
              <a:ext uri="{FF2B5EF4-FFF2-40B4-BE49-F238E27FC236}">
                <a16:creationId xmlns:a16="http://schemas.microsoft.com/office/drawing/2014/main" id="{22CBF2CF-1FF5-BEB4-FFE4-B2F13DDFDDF7}"/>
              </a:ext>
            </a:extLst>
          </p:cNvPr>
          <p:cNvSpPr>
            <a:spLocks noGrp="1"/>
          </p:cNvSpPr>
          <p:nvPr>
            <p:ph type="dt" sz="half" idx="2"/>
          </p:nvPr>
        </p:nvSpPr>
        <p:spPr/>
        <p:txBody>
          <a:bodyPr/>
          <a:lstStyle/>
          <a:p>
            <a:r>
              <a:rPr kumimoji="1" lang="en-US" altLang="ja-JP"/>
              <a:t>06-May-2025</a:t>
            </a:r>
            <a:endParaRPr kumimoji="1" lang="ja-JP" altLang="en-US" dirty="0"/>
          </a:p>
        </p:txBody>
      </p:sp>
      <p:pic>
        <p:nvPicPr>
          <p:cNvPr id="10" name="Picture 9" descr="A blue background with white text&#10;&#10;AI-generated content may be incorrect.">
            <a:extLst>
              <a:ext uri="{FF2B5EF4-FFF2-40B4-BE49-F238E27FC236}">
                <a16:creationId xmlns:a16="http://schemas.microsoft.com/office/drawing/2014/main" id="{A25B7DBF-1B7E-FB21-A2C2-02A4F539C2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794" y="1042851"/>
            <a:ext cx="11298411" cy="2826622"/>
          </a:xfrm>
          <a:prstGeom prst="rect">
            <a:avLst/>
          </a:prstGeom>
        </p:spPr>
      </p:pic>
    </p:spTree>
    <p:extLst>
      <p:ext uri="{BB962C8B-B14F-4D97-AF65-F5344CB8AC3E}">
        <p14:creationId xmlns:p14="http://schemas.microsoft.com/office/powerpoint/2010/main" val="184183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7F87-C303-1C70-A964-79D728CCB521}"/>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第５章 (RALF </a:t>
            </a:r>
            <a:r>
              <a:rPr lang="ja-JP" altLang="en-US">
                <a:latin typeface="Meiryo" panose="020B0604030504040204" pitchFamily="34" charset="-128"/>
                <a:ea typeface="Meiryo" panose="020B0604030504040204" pitchFamily="34" charset="-128"/>
              </a:rPr>
              <a:t>の肝</a:t>
            </a:r>
            <a:r>
              <a:rPr lang="en-US" altLang="ja-JP"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D1D04DFA-59F1-890C-7773-10C559CA791C}"/>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70F775C2-2B0A-7124-B843-78F27DDE39F2}"/>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DF3A369A-7335-1134-8249-142943559D1D}"/>
              </a:ext>
            </a:extLst>
          </p:cNvPr>
          <p:cNvSpPr txBox="1"/>
          <p:nvPr/>
        </p:nvSpPr>
        <p:spPr>
          <a:xfrm>
            <a:off x="461318" y="1008312"/>
            <a:ext cx="11269363" cy="5262979"/>
          </a:xfrm>
          <a:prstGeom prst="rect">
            <a:avLst/>
          </a:prstGeom>
          <a:noFill/>
        </p:spPr>
        <p:txBody>
          <a:bodyPr wrap="square" rtlCol="0">
            <a:spAutoFit/>
          </a:bodyPr>
          <a:lstStyle/>
          <a:p>
            <a:r>
              <a:rPr lang="ja-JP" altLang="en-US" sz="2800">
                <a:solidFill>
                  <a:srgbClr val="000000"/>
                </a:solidFill>
                <a:effectLst/>
                <a:latin typeface="Meiryo" panose="020B0604030504040204" pitchFamily="34" charset="-128"/>
                <a:ea typeface="Meiryo" panose="020B0604030504040204" pitchFamily="34" charset="-128"/>
              </a:rPr>
              <a:t>強化学習（</a:t>
            </a:r>
            <a:r>
              <a:rPr lang="en-US" altLang="ja-JP" sz="2800" dirty="0">
                <a:solidFill>
                  <a:srgbClr val="000000"/>
                </a:solidFill>
                <a:effectLst/>
                <a:latin typeface="Meiryo" panose="020B0604030504040204" pitchFamily="34" charset="-128"/>
                <a:ea typeface="Meiryo" panose="020B0604030504040204" pitchFamily="34" charset="-128"/>
              </a:rPr>
              <a:t>Reinforcement Learning</a:t>
            </a:r>
            <a:r>
              <a:rPr lang="ja-JP" altLang="en-US" sz="2800">
                <a:solidFill>
                  <a:srgbClr val="000000"/>
                </a:solidFill>
                <a:effectLst/>
                <a:latin typeface="Meiryo" panose="020B0604030504040204" pitchFamily="34" charset="-128"/>
                <a:ea typeface="Meiryo" panose="020B0604030504040204" pitchFamily="34" charset="-128"/>
              </a:rPr>
              <a:t>）を用いてレイアウトの配置</a:t>
            </a:r>
            <a:r>
              <a:rPr lang="en-US" altLang="ja-JP" sz="2800" dirty="0">
                <a:solidFill>
                  <a:srgbClr val="000000"/>
                </a:solidFill>
                <a:effectLst/>
                <a:latin typeface="Meiryo" panose="020B0604030504040204" pitchFamily="34" charset="-128"/>
                <a:ea typeface="Meiryo" panose="020B0604030504040204" pitchFamily="34" charset="-128"/>
              </a:rPr>
              <a:t>(</a:t>
            </a:r>
            <a:r>
              <a:rPr lang="en-US" sz="2800" dirty="0">
                <a:solidFill>
                  <a:srgbClr val="000000"/>
                </a:solidFill>
                <a:effectLst/>
                <a:latin typeface="Meiryo" panose="020B0604030504040204" pitchFamily="34" charset="-128"/>
                <a:ea typeface="Meiryo" panose="020B0604030504040204" pitchFamily="34" charset="-128"/>
              </a:rPr>
              <a:t>placement) </a:t>
            </a:r>
            <a:r>
              <a:rPr lang="ja-JP" altLang="en-US" sz="2800">
                <a:solidFill>
                  <a:srgbClr val="000000"/>
                </a:solidFill>
                <a:effectLst/>
                <a:latin typeface="Meiryo" panose="020B0604030504040204" pitchFamily="34" charset="-128"/>
                <a:ea typeface="Meiryo" panose="020B0604030504040204" pitchFamily="34" charset="-128"/>
              </a:rPr>
              <a:t>を行います。</a:t>
            </a:r>
            <a:endParaRPr lang="en-US" altLang="ja-JP" sz="2800" dirty="0">
              <a:solidFill>
                <a:srgbClr val="000000"/>
              </a:solidFill>
              <a:effectLst/>
              <a:latin typeface="Meiryo" panose="020B0604030504040204" pitchFamily="34" charset="-128"/>
              <a:ea typeface="Meiryo" panose="020B0604030504040204" pitchFamily="34" charset="-128"/>
            </a:endParaRPr>
          </a:p>
          <a:p>
            <a:endParaRPr lang="ja-JP" altLang="en-US" sz="2800">
              <a:solidFill>
                <a:srgbClr val="000000"/>
              </a:solidFill>
              <a:effectLst/>
              <a:latin typeface="Meiryo" panose="020B0604030504040204" pitchFamily="34" charset="-128"/>
              <a:ea typeface="Meiryo" panose="020B0604030504040204" pitchFamily="34" charset="-128"/>
            </a:endParaRPr>
          </a:p>
          <a:p>
            <a:r>
              <a:rPr lang="ja-JP" altLang="en-US" sz="2800">
                <a:solidFill>
                  <a:srgbClr val="000000"/>
                </a:solidFill>
                <a:effectLst/>
                <a:latin typeface="Meiryo" panose="020B0604030504040204" pitchFamily="34" charset="-128"/>
                <a:ea typeface="Meiryo" panose="020B0604030504040204" pitchFamily="34" charset="-128"/>
              </a:rPr>
              <a:t>エージェント</a:t>
            </a:r>
            <a:r>
              <a:rPr lang="en-US" altLang="ja-JP" sz="2800" dirty="0">
                <a:solidFill>
                  <a:srgbClr val="000000"/>
                </a:solidFill>
                <a:effectLst/>
                <a:latin typeface="Meiryo" panose="020B0604030504040204" pitchFamily="34" charset="-128"/>
                <a:ea typeface="Meiryo" panose="020B0604030504040204" pitchFamily="34" charset="-128"/>
              </a:rPr>
              <a:t>(Agent)</a:t>
            </a:r>
            <a:r>
              <a:rPr lang="ja-JP" altLang="en-US" sz="2800">
                <a:solidFill>
                  <a:srgbClr val="000000"/>
                </a:solidFill>
                <a:effectLst/>
                <a:latin typeface="Meiryo" panose="020B0604030504040204" pitchFamily="34" charset="-128"/>
                <a:ea typeface="Meiryo" panose="020B0604030504040204" pitchFamily="34" charset="-128"/>
              </a:rPr>
              <a:t>は、素子を順番にレイアウトへ配置することで、与えられた回路の配置 </a:t>
            </a:r>
            <a:r>
              <a:rPr lang="en-US" altLang="ja-JP" sz="2800" dirty="0">
                <a:solidFill>
                  <a:srgbClr val="000000"/>
                </a:solidFill>
                <a:effectLst/>
                <a:latin typeface="Meiryo" panose="020B0604030504040204" pitchFamily="34" charset="-128"/>
                <a:ea typeface="Meiryo" panose="020B0604030504040204" pitchFamily="34" charset="-128"/>
              </a:rPr>
              <a:t>(Environment)</a:t>
            </a:r>
            <a:r>
              <a:rPr lang="ja-JP" altLang="en-US" sz="2800">
                <a:solidFill>
                  <a:srgbClr val="000000"/>
                </a:solidFill>
                <a:effectLst/>
                <a:latin typeface="Meiryo" panose="020B0604030504040204" pitchFamily="34" charset="-128"/>
                <a:ea typeface="Meiryo" panose="020B0604030504040204" pitchFamily="34" charset="-128"/>
              </a:rPr>
              <a:t>問題を解決するポリシー</a:t>
            </a:r>
            <a:r>
              <a:rPr lang="en-US" altLang="ja-JP" sz="2800" dirty="0">
                <a:solidFill>
                  <a:srgbClr val="000000"/>
                </a:solidFill>
                <a:effectLst/>
                <a:latin typeface="Meiryo" panose="020B0604030504040204" pitchFamily="34" charset="-128"/>
                <a:ea typeface="Meiryo" panose="020B0604030504040204" pitchFamily="34" charset="-128"/>
              </a:rPr>
              <a:t>(policy)</a:t>
            </a:r>
            <a:r>
              <a:rPr lang="ja-JP" altLang="en-US" sz="2800">
                <a:solidFill>
                  <a:srgbClr val="000000"/>
                </a:solidFill>
                <a:effectLst/>
                <a:latin typeface="Meiryo" panose="020B0604030504040204" pitchFamily="34" charset="-128"/>
                <a:ea typeface="Meiryo" panose="020B0604030504040204" pitchFamily="34" charset="-128"/>
              </a:rPr>
              <a:t>を学習します。</a:t>
            </a:r>
            <a:endParaRPr lang="en-US" altLang="ja-JP" sz="2800" dirty="0">
              <a:solidFill>
                <a:srgbClr val="000000"/>
              </a:solidFill>
              <a:effectLst/>
              <a:latin typeface="Meiryo" panose="020B0604030504040204" pitchFamily="34" charset="-128"/>
              <a:ea typeface="Meiryo" panose="020B0604030504040204" pitchFamily="34" charset="-128"/>
            </a:endParaRPr>
          </a:p>
          <a:p>
            <a:endParaRPr lang="en-US" altLang="ja-JP" sz="2800" dirty="0">
              <a:solidFill>
                <a:srgbClr val="000000"/>
              </a:solidFill>
              <a:latin typeface="Meiryo" panose="020B0604030504040204" pitchFamily="34" charset="-128"/>
              <a:ea typeface="Meiryo" panose="020B0604030504040204" pitchFamily="34" charset="-128"/>
            </a:endParaRPr>
          </a:p>
          <a:p>
            <a:r>
              <a:rPr lang="ja-JP" altLang="en-US" sz="2800">
                <a:solidFill>
                  <a:srgbClr val="000000"/>
                </a:solidFill>
                <a:effectLst/>
                <a:latin typeface="Meiryo" panose="020B0604030504040204" pitchFamily="34" charset="-128"/>
                <a:ea typeface="Meiryo" panose="020B0604030504040204" pitchFamily="34" charset="-128"/>
              </a:rPr>
              <a:t>この学習</a:t>
            </a:r>
            <a:r>
              <a:rPr lang="en-US" altLang="ja-JP" sz="2800" dirty="0">
                <a:solidFill>
                  <a:srgbClr val="000000"/>
                </a:solidFill>
                <a:effectLst/>
                <a:latin typeface="Meiryo" panose="020B0604030504040204" pitchFamily="34" charset="-128"/>
                <a:ea typeface="Meiryo" panose="020B0604030504040204" pitchFamily="34" charset="-128"/>
              </a:rPr>
              <a:t>(Learning)</a:t>
            </a:r>
            <a:r>
              <a:rPr lang="ja-JP" altLang="en-US" sz="2800">
                <a:solidFill>
                  <a:srgbClr val="000000"/>
                </a:solidFill>
                <a:effectLst/>
                <a:latin typeface="Meiryo" panose="020B0604030504040204" pitchFamily="34" charset="-128"/>
                <a:ea typeface="Meiryo" panose="020B0604030504040204" pitchFamily="34" charset="-128"/>
              </a:rPr>
              <a:t>プロセスでは、推定配線長や配線混雑度を評価指標</a:t>
            </a:r>
            <a:r>
              <a:rPr lang="en-US" altLang="ja-JP" sz="2800" dirty="0">
                <a:solidFill>
                  <a:srgbClr val="000000"/>
                </a:solidFill>
                <a:effectLst/>
                <a:latin typeface="Meiryo" panose="020B0604030504040204" pitchFamily="34" charset="-128"/>
                <a:ea typeface="Meiryo" panose="020B0604030504040204" pitchFamily="34" charset="-128"/>
              </a:rPr>
              <a:t>(Reward)</a:t>
            </a:r>
            <a:r>
              <a:rPr lang="ja-JP" altLang="en-US" sz="2800">
                <a:solidFill>
                  <a:srgbClr val="000000"/>
                </a:solidFill>
                <a:effectLst/>
                <a:latin typeface="Meiryo" panose="020B0604030504040204" pitchFamily="34" charset="-128"/>
                <a:ea typeface="Meiryo" panose="020B0604030504040204" pitchFamily="34" charset="-128"/>
              </a:rPr>
              <a:t>として、複数の試行を繰り返します。</a:t>
            </a:r>
            <a:endParaRPr lang="en-US" altLang="ja-JP" sz="2800" dirty="0">
              <a:solidFill>
                <a:srgbClr val="000000"/>
              </a:solidFill>
              <a:effectLst/>
              <a:latin typeface="Meiryo" panose="020B0604030504040204" pitchFamily="34" charset="-128"/>
              <a:ea typeface="Meiryo" panose="020B0604030504040204" pitchFamily="34" charset="-128"/>
            </a:endParaRPr>
          </a:p>
          <a:p>
            <a:endParaRPr lang="en-US" altLang="ja-JP" sz="2800" dirty="0">
              <a:solidFill>
                <a:srgbClr val="000000"/>
              </a:solidFill>
              <a:latin typeface="Meiryo" panose="020B0604030504040204" pitchFamily="34" charset="-128"/>
              <a:ea typeface="Meiryo" panose="020B0604030504040204" pitchFamily="34" charset="-128"/>
            </a:endParaRPr>
          </a:p>
          <a:p>
            <a:r>
              <a:rPr lang="ja-JP" altLang="en-US" sz="2800">
                <a:solidFill>
                  <a:srgbClr val="000000"/>
                </a:solidFill>
                <a:effectLst/>
                <a:latin typeface="Meiryo" panose="020B0604030504040204" pitchFamily="34" charset="-128"/>
                <a:ea typeface="Meiryo" panose="020B0604030504040204" pitchFamily="34" charset="-128"/>
              </a:rPr>
              <a:t>比較として、シミュレーテッド・アニーリング</a:t>
            </a:r>
            <a:r>
              <a:rPr lang="en-US" altLang="ja-JP" sz="2800" dirty="0">
                <a:solidFill>
                  <a:srgbClr val="000000"/>
                </a:solidFill>
                <a:effectLst/>
                <a:latin typeface="Meiryo" panose="020B0604030504040204" pitchFamily="34" charset="-128"/>
                <a:ea typeface="Meiryo" panose="020B0604030504040204" pitchFamily="34" charset="-128"/>
              </a:rPr>
              <a:t>(SA)</a:t>
            </a:r>
            <a:r>
              <a:rPr lang="ja-JP" altLang="en-US" sz="2800">
                <a:solidFill>
                  <a:srgbClr val="000000"/>
                </a:solidFill>
                <a:latin typeface="Meiryo" panose="020B0604030504040204" pitchFamily="34" charset="-128"/>
                <a:ea typeface="Meiryo" panose="020B0604030504040204" pitchFamily="34" charset="-128"/>
              </a:rPr>
              <a:t>法による最適化手法を説明します。</a:t>
            </a:r>
            <a:endParaRPr lang="en-JP" sz="28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29448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1BDFA-4E67-6984-4839-A65E6A123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B7BB3-3245-99C4-0F91-CD7F895DD61E}"/>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Agent, Action, Environment, Reward</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697F1DEF-F2EF-5E7E-2375-FC258239107C}"/>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9B9781F7-7C35-C9A4-5B2F-A019E994B7DB}"/>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pic>
        <p:nvPicPr>
          <p:cNvPr id="5" name="Picture 4" descr="A diagram of a robot&#10;&#10;AI-generated content may be incorrect.">
            <a:extLst>
              <a:ext uri="{FF2B5EF4-FFF2-40B4-BE49-F238E27FC236}">
                <a16:creationId xmlns:a16="http://schemas.microsoft.com/office/drawing/2014/main" id="{268AF04F-2F96-4CAA-8903-F872534061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8600" y="626837"/>
            <a:ext cx="7772400" cy="4600703"/>
          </a:xfrm>
          <a:prstGeom prst="rect">
            <a:avLst/>
          </a:prstGeom>
        </p:spPr>
      </p:pic>
      <p:sp>
        <p:nvSpPr>
          <p:cNvPr id="9" name="TextBox 8">
            <a:extLst>
              <a:ext uri="{FF2B5EF4-FFF2-40B4-BE49-F238E27FC236}">
                <a16:creationId xmlns:a16="http://schemas.microsoft.com/office/drawing/2014/main" id="{06656A65-95AE-CBED-A07B-18741B12152A}"/>
              </a:ext>
            </a:extLst>
          </p:cNvPr>
          <p:cNvSpPr txBox="1"/>
          <p:nvPr/>
        </p:nvSpPr>
        <p:spPr>
          <a:xfrm>
            <a:off x="461319" y="5326704"/>
            <a:ext cx="11269362" cy="923330"/>
          </a:xfrm>
          <a:prstGeom prst="rect">
            <a:avLst/>
          </a:prstGeom>
          <a:noFill/>
        </p:spPr>
        <p:txBody>
          <a:bodyPr wrap="square">
            <a:spAutoFit/>
          </a:bodyPr>
          <a:lstStyle/>
          <a:p>
            <a:r>
              <a:rPr lang="ja-JP" altLang="en-US" b="0" i="0">
                <a:solidFill>
                  <a:srgbClr val="08131A"/>
                </a:solidFill>
                <a:effectLst/>
                <a:latin typeface="Meiryo" panose="020B0604030504040204" pitchFamily="34" charset="-128"/>
                <a:ea typeface="Meiryo" panose="020B0604030504040204" pitchFamily="34" charset="-128"/>
              </a:rPr>
              <a:t>強化学習</a:t>
            </a:r>
            <a:r>
              <a:rPr lang="en-US" altLang="ja-JP" b="0" i="0" dirty="0">
                <a:solidFill>
                  <a:srgbClr val="08131A"/>
                </a:solidFill>
                <a:effectLst/>
                <a:latin typeface="Meiryo" panose="020B0604030504040204" pitchFamily="34" charset="-128"/>
                <a:ea typeface="Meiryo" panose="020B0604030504040204" pitchFamily="34" charset="-128"/>
              </a:rPr>
              <a:t>(</a:t>
            </a:r>
            <a:r>
              <a:rPr lang="en-US" altLang="ja-JP" dirty="0">
                <a:solidFill>
                  <a:srgbClr val="08131A"/>
                </a:solidFill>
                <a:latin typeface="Meiryo" panose="020B0604030504040204" pitchFamily="34" charset="-128"/>
                <a:ea typeface="Meiryo" panose="020B0604030504040204" pitchFamily="34" charset="-128"/>
              </a:rPr>
              <a:t>RL</a:t>
            </a:r>
            <a:r>
              <a:rPr lang="en-US" altLang="ja-JP" b="0" i="0" dirty="0">
                <a:solidFill>
                  <a:srgbClr val="08131A"/>
                </a:solidFill>
                <a:effectLst/>
                <a:latin typeface="Meiryo" panose="020B0604030504040204" pitchFamily="34" charset="-128"/>
                <a:ea typeface="Meiryo" panose="020B0604030504040204" pitchFamily="34" charset="-128"/>
              </a:rPr>
              <a:t>)</a:t>
            </a:r>
            <a:r>
              <a:rPr lang="ja-JP" altLang="en-US" b="0" i="0">
                <a:solidFill>
                  <a:srgbClr val="08131A"/>
                </a:solidFill>
                <a:effectLst/>
                <a:latin typeface="Meiryo" panose="020B0604030504040204" pitchFamily="34" charset="-128"/>
                <a:ea typeface="Meiryo" panose="020B0604030504040204" pitchFamily="34" charset="-128"/>
              </a:rPr>
              <a:t>とは、環境と相互作用を繰り返しながら最適な行動を学習する機械学習の手法のことです。数理最適化とは異なるアプローチであり、</a:t>
            </a:r>
            <a:r>
              <a:rPr lang="ja-JP" altLang="en-US" b="1" i="0">
                <a:solidFill>
                  <a:srgbClr val="08131A"/>
                </a:solidFill>
                <a:effectLst/>
                <a:latin typeface="Meiryo" panose="020B0604030504040204" pitchFamily="34" charset="-128"/>
                <a:ea typeface="Meiryo" panose="020B0604030504040204" pitchFamily="34" charset="-128"/>
              </a:rPr>
              <a:t>強化学習</a:t>
            </a:r>
            <a:r>
              <a:rPr lang="ja-JP" altLang="en-US" b="0" i="0">
                <a:solidFill>
                  <a:srgbClr val="08131A"/>
                </a:solidFill>
                <a:effectLst/>
                <a:latin typeface="Meiryo" panose="020B0604030504040204" pitchFamily="34" charset="-128"/>
                <a:ea typeface="Meiryo" panose="020B0604030504040204" pitchFamily="34" charset="-128"/>
              </a:rPr>
              <a:t>では、</a:t>
            </a:r>
            <a:r>
              <a:rPr lang="ja-JP" altLang="en-US" b="1" i="0">
                <a:solidFill>
                  <a:srgbClr val="08131A"/>
                </a:solidFill>
                <a:effectLst/>
                <a:latin typeface="Meiryo" panose="020B0604030504040204" pitchFamily="34" charset="-128"/>
                <a:ea typeface="Meiryo" panose="020B0604030504040204" pitchFamily="34" charset="-128"/>
              </a:rPr>
              <a:t>報酬やペナルティといったフィードバック</a:t>
            </a:r>
            <a:r>
              <a:rPr lang="ja-JP" altLang="en-US" b="0" i="0">
                <a:solidFill>
                  <a:srgbClr val="08131A"/>
                </a:solidFill>
                <a:effectLst/>
                <a:latin typeface="Meiryo" panose="020B0604030504040204" pitchFamily="34" charset="-128"/>
                <a:ea typeface="Meiryo" panose="020B0604030504040204" pitchFamily="34" charset="-128"/>
              </a:rPr>
              <a:t>を受け取りながら、</a:t>
            </a:r>
            <a:r>
              <a:rPr lang="ja-JP" altLang="en-US" b="1" i="0">
                <a:solidFill>
                  <a:srgbClr val="08131A"/>
                </a:solidFill>
                <a:effectLst/>
                <a:latin typeface="Meiryo" panose="020B0604030504040204" pitchFamily="34" charset="-128"/>
                <a:ea typeface="Meiryo" panose="020B0604030504040204" pitchFamily="34" charset="-128"/>
              </a:rPr>
              <a:t>試行錯誤を繰り返しながら</a:t>
            </a:r>
            <a:r>
              <a:rPr lang="ja-JP" altLang="en-US" b="0" i="0">
                <a:solidFill>
                  <a:srgbClr val="08131A"/>
                </a:solidFill>
                <a:effectLst/>
                <a:latin typeface="Meiryo" panose="020B0604030504040204" pitchFamily="34" charset="-128"/>
                <a:ea typeface="Meiryo" panose="020B0604030504040204" pitchFamily="34" charset="-128"/>
              </a:rPr>
              <a:t>最適な行動方策を見つけるアプローチです。</a:t>
            </a:r>
            <a:endParaRPr lang="ja-JP" altLang="en-US" sz="1800">
              <a:solidFill>
                <a:srgbClr val="000000"/>
              </a:solidFill>
              <a:effectLst/>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62120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4CC9B-0FF2-4B6B-AF16-EF30C8C90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7938DF-EC65-AC73-3961-D253593F1239}"/>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言葉の意味</a:t>
            </a:r>
          </a:p>
        </p:txBody>
      </p:sp>
      <p:sp>
        <p:nvSpPr>
          <p:cNvPr id="3" name="Date Placeholder 2">
            <a:extLst>
              <a:ext uri="{FF2B5EF4-FFF2-40B4-BE49-F238E27FC236}">
                <a16:creationId xmlns:a16="http://schemas.microsoft.com/office/drawing/2014/main" id="{CBEF74A2-7B66-BE36-3277-730C82060DE2}"/>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1D09D897-3E12-259C-2B13-AB7EB4F6FD83}"/>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04ADDA93-6763-56E5-875A-7A615994F086}"/>
              </a:ext>
            </a:extLst>
          </p:cNvPr>
          <p:cNvSpPr txBox="1"/>
          <p:nvPr/>
        </p:nvSpPr>
        <p:spPr>
          <a:xfrm>
            <a:off x="432485" y="749070"/>
            <a:ext cx="11269363" cy="646331"/>
          </a:xfrm>
          <a:prstGeom prst="rect">
            <a:avLst/>
          </a:prstGeom>
          <a:noFill/>
        </p:spPr>
        <p:txBody>
          <a:bodyPr wrap="square">
            <a:spAutoFit/>
          </a:bodyPr>
          <a:lstStyle/>
          <a:p>
            <a:endParaRPr lang="en-US" altLang="ja-JP" dirty="0">
              <a:solidFill>
                <a:srgbClr val="202122"/>
              </a:solidFill>
              <a:latin typeface="Meiryo" panose="020B0604030504040204" pitchFamily="34" charset="-128"/>
              <a:ea typeface="Meiryo" panose="020B0604030504040204" pitchFamily="34" charset="-128"/>
            </a:endParaRPr>
          </a:p>
          <a:p>
            <a:endParaRPr lang="ja-JP" altLang="en-US">
              <a:solidFill>
                <a:srgbClr val="000000"/>
              </a:solidFill>
              <a:effectLst/>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8ABA04F3-A6DC-94C4-D8D9-73A99EE341D4}"/>
              </a:ext>
            </a:extLst>
          </p:cNvPr>
          <p:cNvSpPr txBox="1"/>
          <p:nvPr/>
        </p:nvSpPr>
        <p:spPr>
          <a:xfrm>
            <a:off x="374788" y="696112"/>
            <a:ext cx="5846195" cy="4647426"/>
          </a:xfrm>
          <a:prstGeom prst="rect">
            <a:avLst/>
          </a:prstGeom>
          <a:noFill/>
        </p:spPr>
        <p:txBody>
          <a:bodyPr wrap="square">
            <a:spAutoFit/>
          </a:bodyPr>
          <a:lstStyle/>
          <a:p>
            <a:pPr algn="l">
              <a:spcBef>
                <a:spcPts val="1200"/>
              </a:spcBef>
              <a:spcAft>
                <a:spcPts val="1200"/>
              </a:spcAft>
              <a:buFont typeface="Arial" panose="020B0604020202020204" pitchFamily="34" charset="0"/>
              <a:buChar char="•"/>
            </a:pPr>
            <a:r>
              <a:rPr lang="ja-JP" altLang="en-US" b="1" i="0">
                <a:effectLst/>
                <a:latin typeface="+mj-lt"/>
                <a:ea typeface="Meiryo" panose="020B0604030504040204" pitchFamily="34" charset="-128"/>
              </a:rPr>
              <a:t>環境</a:t>
            </a:r>
            <a:r>
              <a:rPr lang="ja-JP" altLang="en-US" b="0" i="0">
                <a:effectLst/>
                <a:latin typeface="+mj-lt"/>
                <a:ea typeface="Meiryo" panose="020B0604030504040204" pitchFamily="34" charset="-128"/>
              </a:rPr>
              <a:t>：</a:t>
            </a:r>
            <a:br>
              <a:rPr lang="ja-JP" altLang="en-US" b="0" i="0">
                <a:effectLst/>
                <a:latin typeface="+mj-lt"/>
                <a:ea typeface="Meiryo" panose="020B0604030504040204" pitchFamily="34" charset="-128"/>
              </a:rPr>
            </a:br>
            <a:r>
              <a:rPr lang="ja-JP" altLang="en-US" b="0" i="0">
                <a:effectLst/>
                <a:latin typeface="+mj-lt"/>
                <a:ea typeface="Meiryo" panose="020B0604030504040204" pitchFamily="34" charset="-128"/>
              </a:rPr>
              <a:t>エージェントが行動する場所．</a:t>
            </a:r>
          </a:p>
          <a:p>
            <a:pPr algn="l">
              <a:spcBef>
                <a:spcPts val="1200"/>
              </a:spcBef>
              <a:spcAft>
                <a:spcPts val="1200"/>
              </a:spcAft>
              <a:buFont typeface="Arial" panose="020B0604020202020204" pitchFamily="34" charset="0"/>
              <a:buChar char="•"/>
            </a:pPr>
            <a:r>
              <a:rPr lang="ja-JP" altLang="en-US" b="1" i="0">
                <a:effectLst/>
                <a:latin typeface="+mj-lt"/>
                <a:ea typeface="Meiryo" panose="020B0604030504040204" pitchFamily="34" charset="-128"/>
              </a:rPr>
              <a:t>エージェント</a:t>
            </a:r>
            <a:r>
              <a:rPr lang="ja-JP" altLang="en-US" b="0" i="0">
                <a:effectLst/>
                <a:latin typeface="+mj-lt"/>
                <a:ea typeface="Meiryo" panose="020B0604030504040204" pitchFamily="34" charset="-128"/>
              </a:rPr>
              <a:t>：</a:t>
            </a:r>
            <a:br>
              <a:rPr lang="ja-JP" altLang="en-US" b="0" i="0">
                <a:effectLst/>
                <a:latin typeface="+mj-lt"/>
                <a:ea typeface="Meiryo" panose="020B0604030504040204" pitchFamily="34" charset="-128"/>
              </a:rPr>
            </a:br>
            <a:r>
              <a:rPr lang="ja-JP" altLang="en-US" b="0" i="0">
                <a:effectLst/>
                <a:latin typeface="+mj-lt"/>
                <a:ea typeface="Meiryo" panose="020B0604030504040204" pitchFamily="34" charset="-128"/>
              </a:rPr>
              <a:t>環境内を行動する主体．</a:t>
            </a:r>
          </a:p>
          <a:p>
            <a:pPr algn="l">
              <a:spcBef>
                <a:spcPts val="1200"/>
              </a:spcBef>
              <a:spcAft>
                <a:spcPts val="1200"/>
              </a:spcAft>
              <a:buFont typeface="Arial" panose="020B0604020202020204" pitchFamily="34" charset="0"/>
              <a:buChar char="•"/>
            </a:pPr>
            <a:r>
              <a:rPr lang="ja-JP" altLang="en-US" b="1" i="0">
                <a:effectLst/>
                <a:latin typeface="+mj-lt"/>
                <a:ea typeface="Meiryo" panose="020B0604030504040204" pitchFamily="34" charset="-128"/>
              </a:rPr>
              <a:t>状態 </a:t>
            </a:r>
            <a:r>
              <a:rPr lang="en-US" b="1" i="0" dirty="0" err="1">
                <a:effectLst/>
                <a:latin typeface="+mj-lt"/>
                <a:ea typeface="Meiryo" panose="020B0604030504040204" pitchFamily="34" charset="-128"/>
              </a:rPr>
              <a:t>s∈S</a:t>
            </a:r>
            <a:r>
              <a:rPr lang="en-US" b="0" i="0" dirty="0">
                <a:effectLst/>
                <a:latin typeface="+mj-lt"/>
                <a:ea typeface="Meiryo" panose="020B0604030504040204" pitchFamily="34" charset="-128"/>
              </a:rPr>
              <a:t>：</a:t>
            </a:r>
            <a:br>
              <a:rPr lang="en-US" b="0" i="0" dirty="0">
                <a:effectLst/>
                <a:latin typeface="+mj-lt"/>
                <a:ea typeface="Meiryo" panose="020B0604030504040204" pitchFamily="34" charset="-128"/>
              </a:rPr>
            </a:br>
            <a:r>
              <a:rPr lang="ja-JP" altLang="en-US" b="0" i="0">
                <a:effectLst/>
                <a:latin typeface="+mj-lt"/>
                <a:ea typeface="Meiryo" panose="020B0604030504040204" pitchFamily="34" charset="-128"/>
              </a:rPr>
              <a:t>環境があるタイムステップにおいてどうなっているか．</a:t>
            </a:r>
          </a:p>
          <a:p>
            <a:pPr algn="l">
              <a:spcBef>
                <a:spcPts val="1200"/>
              </a:spcBef>
              <a:spcAft>
                <a:spcPts val="1200"/>
              </a:spcAft>
              <a:buFont typeface="Arial" panose="020B0604020202020204" pitchFamily="34" charset="0"/>
              <a:buChar char="•"/>
            </a:pPr>
            <a:r>
              <a:rPr lang="ja-JP" altLang="en-US" b="1" i="0">
                <a:effectLst/>
                <a:latin typeface="+mj-lt"/>
                <a:ea typeface="Meiryo" panose="020B0604030504040204" pitchFamily="34" charset="-128"/>
              </a:rPr>
              <a:t>行動 </a:t>
            </a:r>
            <a:r>
              <a:rPr lang="en-US" b="1" i="0" dirty="0" err="1">
                <a:effectLst/>
                <a:latin typeface="+mj-lt"/>
                <a:ea typeface="Meiryo" panose="020B0604030504040204" pitchFamily="34" charset="-128"/>
              </a:rPr>
              <a:t>a∈A</a:t>
            </a:r>
            <a:r>
              <a:rPr lang="en-US" b="0" i="0" dirty="0">
                <a:effectLst/>
                <a:latin typeface="+mj-lt"/>
                <a:ea typeface="Meiryo" panose="020B0604030504040204" pitchFamily="34" charset="-128"/>
              </a:rPr>
              <a:t>：</a:t>
            </a:r>
            <a:br>
              <a:rPr lang="en-US" b="0" i="0" dirty="0">
                <a:effectLst/>
                <a:latin typeface="+mj-lt"/>
                <a:ea typeface="Meiryo" panose="020B0604030504040204" pitchFamily="34" charset="-128"/>
              </a:rPr>
            </a:br>
            <a:r>
              <a:rPr lang="ja-JP" altLang="en-US" b="0" i="0">
                <a:effectLst/>
                <a:latin typeface="+mj-lt"/>
                <a:ea typeface="Meiryo" panose="020B0604030504040204" pitchFamily="34" charset="-128"/>
              </a:rPr>
              <a:t>エージェントがある状態に対して起こす行動．</a:t>
            </a:r>
          </a:p>
          <a:p>
            <a:pPr algn="l">
              <a:spcBef>
                <a:spcPts val="1200"/>
              </a:spcBef>
              <a:spcAft>
                <a:spcPts val="1200"/>
              </a:spcAft>
              <a:buFont typeface="Arial" panose="020B0604020202020204" pitchFamily="34" charset="0"/>
              <a:buChar char="•"/>
            </a:pPr>
            <a:r>
              <a:rPr lang="ja-JP" altLang="en-US" b="1" i="0">
                <a:effectLst/>
                <a:latin typeface="+mj-lt"/>
                <a:ea typeface="Meiryo" panose="020B0604030504040204" pitchFamily="34" charset="-128"/>
              </a:rPr>
              <a:t>報酬 </a:t>
            </a:r>
            <a:r>
              <a:rPr lang="en-US" b="1" i="0" dirty="0" err="1">
                <a:effectLst/>
                <a:latin typeface="+mj-lt"/>
                <a:ea typeface="Meiryo" panose="020B0604030504040204" pitchFamily="34" charset="-128"/>
              </a:rPr>
              <a:t>r∈R</a:t>
            </a:r>
            <a:r>
              <a:rPr lang="en-US" b="0" i="0" dirty="0">
                <a:effectLst/>
                <a:latin typeface="+mj-lt"/>
                <a:ea typeface="Meiryo" panose="020B0604030504040204" pitchFamily="34" charset="-128"/>
              </a:rPr>
              <a:t>：</a:t>
            </a:r>
            <a:br>
              <a:rPr lang="en-US" b="0" i="0" dirty="0">
                <a:effectLst/>
                <a:latin typeface="+mj-lt"/>
                <a:ea typeface="Meiryo" panose="020B0604030504040204" pitchFamily="34" charset="-128"/>
              </a:rPr>
            </a:br>
            <a:r>
              <a:rPr lang="ja-JP" altLang="en-US" b="0" i="0">
                <a:effectLst/>
                <a:latin typeface="+mj-lt"/>
                <a:ea typeface="Meiryo" panose="020B0604030504040204" pitchFamily="34" charset="-128"/>
              </a:rPr>
              <a:t>ある状態においてエージェントがある行動を行った結果得られる利益．強化学習はこの報酬を最大化することを目的とする．</a:t>
            </a:r>
          </a:p>
        </p:txBody>
      </p:sp>
      <p:sp>
        <p:nvSpPr>
          <p:cNvPr id="9" name="TextBox 8">
            <a:extLst>
              <a:ext uri="{FF2B5EF4-FFF2-40B4-BE49-F238E27FC236}">
                <a16:creationId xmlns:a16="http://schemas.microsoft.com/office/drawing/2014/main" id="{A2417D87-3C71-A3E6-F4E3-3FD3470AACBE}"/>
              </a:ext>
            </a:extLst>
          </p:cNvPr>
          <p:cNvSpPr txBox="1"/>
          <p:nvPr/>
        </p:nvSpPr>
        <p:spPr>
          <a:xfrm>
            <a:off x="6345805" y="696112"/>
            <a:ext cx="5846195" cy="4062651"/>
          </a:xfrm>
          <a:prstGeom prst="rect">
            <a:avLst/>
          </a:prstGeom>
          <a:noFill/>
        </p:spPr>
        <p:txBody>
          <a:bodyPr wrap="square">
            <a:spAutoFit/>
          </a:bodyPr>
          <a:lstStyle/>
          <a:p>
            <a:pPr algn="l">
              <a:spcBef>
                <a:spcPts val="1200"/>
              </a:spcBef>
              <a:spcAft>
                <a:spcPts val="1200"/>
              </a:spcAft>
              <a:buFont typeface="Arial" panose="020B0604020202020204" pitchFamily="34" charset="0"/>
              <a:buChar char="•"/>
            </a:pPr>
            <a:r>
              <a:rPr lang="ja-JP" altLang="en-US" b="1" i="0">
                <a:effectLst/>
                <a:latin typeface="+mj-lt"/>
                <a:ea typeface="Meiryo" panose="020B0604030504040204" pitchFamily="34" charset="-128"/>
              </a:rPr>
              <a:t>価値</a:t>
            </a:r>
            <a:r>
              <a:rPr lang="ja-JP" altLang="en-US" b="0" i="0">
                <a:effectLst/>
                <a:latin typeface="+mj-lt"/>
                <a:ea typeface="Meiryo" panose="020B0604030504040204" pitchFamily="34" charset="-128"/>
              </a:rPr>
              <a:t>：</a:t>
            </a:r>
            <a:br>
              <a:rPr lang="ja-JP" altLang="en-US" b="0" i="0">
                <a:effectLst/>
                <a:latin typeface="+mj-lt"/>
                <a:ea typeface="Meiryo" panose="020B0604030504040204" pitchFamily="34" charset="-128"/>
              </a:rPr>
            </a:br>
            <a:r>
              <a:rPr lang="ja-JP" altLang="en-US" b="0" i="0">
                <a:effectLst/>
                <a:latin typeface="+mj-lt"/>
                <a:ea typeface="Meiryo" panose="020B0604030504040204" pitchFamily="34" charset="-128"/>
              </a:rPr>
              <a:t>報酬に繋がる状態や行動のことで，以下の行動価値と状態価値がある．</a:t>
            </a:r>
          </a:p>
          <a:p>
            <a:pPr marL="742950" lvl="1" indent="-285750" algn="l">
              <a:spcBef>
                <a:spcPts val="1200"/>
              </a:spcBef>
              <a:spcAft>
                <a:spcPts val="1200"/>
              </a:spcAft>
              <a:buFont typeface="Arial" panose="020B0604020202020204" pitchFamily="34" charset="0"/>
              <a:buChar char="•"/>
            </a:pPr>
            <a:r>
              <a:rPr lang="en-US" b="1" i="0" dirty="0">
                <a:effectLst/>
                <a:latin typeface="+mj-lt"/>
                <a:ea typeface="Meiryo" panose="020B0604030504040204" pitchFamily="34" charset="-128"/>
              </a:rPr>
              <a:t>Q</a:t>
            </a:r>
            <a:r>
              <a:rPr lang="ja-JP" altLang="en-US" b="1" i="0">
                <a:effectLst/>
                <a:latin typeface="+mj-lt"/>
                <a:ea typeface="Meiryo" panose="020B0604030504040204" pitchFamily="34" charset="-128"/>
              </a:rPr>
              <a:t>値</a:t>
            </a:r>
            <a:r>
              <a:rPr lang="en-US" altLang="ja-JP" b="1" i="0" dirty="0">
                <a:effectLst/>
                <a:latin typeface="+mj-lt"/>
                <a:ea typeface="Meiryo" panose="020B0604030504040204" pitchFamily="34" charset="-128"/>
              </a:rPr>
              <a:t>(</a:t>
            </a:r>
            <a:r>
              <a:rPr lang="ja-JP" altLang="en-US" b="1" i="0">
                <a:effectLst/>
                <a:latin typeface="+mj-lt"/>
                <a:ea typeface="Meiryo" panose="020B0604030504040204" pitchFamily="34" charset="-128"/>
              </a:rPr>
              <a:t>行動価値</a:t>
            </a:r>
            <a:r>
              <a:rPr lang="en-US" altLang="ja-JP" b="1" i="0" dirty="0">
                <a:effectLst/>
                <a:latin typeface="+mj-lt"/>
                <a:ea typeface="Meiryo" panose="020B0604030504040204" pitchFamily="34" charset="-128"/>
              </a:rPr>
              <a:t>) </a:t>
            </a:r>
            <a:r>
              <a:rPr lang="en-US" b="1" i="0" dirty="0">
                <a:effectLst/>
                <a:latin typeface="+mj-lt"/>
                <a:ea typeface="Meiryo" panose="020B0604030504040204" pitchFamily="34" charset="-128"/>
              </a:rPr>
              <a:t>Q</a:t>
            </a:r>
            <a:r>
              <a:rPr lang="el-GR" b="1" i="0" dirty="0">
                <a:effectLst/>
                <a:latin typeface="+mj-lt"/>
                <a:ea typeface="Meiryo" panose="020B0604030504040204" pitchFamily="34" charset="-128"/>
              </a:rPr>
              <a:t>π(</a:t>
            </a:r>
            <a:r>
              <a:rPr lang="en-US" b="1" i="0" dirty="0" err="1">
                <a:effectLst/>
                <a:latin typeface="+mj-lt"/>
                <a:ea typeface="Meiryo" panose="020B0604030504040204" pitchFamily="34" charset="-128"/>
              </a:rPr>
              <a:t>s,a</a:t>
            </a:r>
            <a:r>
              <a:rPr lang="en-US" b="1" i="0" dirty="0">
                <a:effectLst/>
                <a:latin typeface="+mj-lt"/>
                <a:ea typeface="Meiryo" panose="020B0604030504040204" pitchFamily="34" charset="-128"/>
              </a:rPr>
              <a:t>)</a:t>
            </a:r>
            <a:r>
              <a:rPr lang="en-US" b="0" i="0" dirty="0">
                <a:effectLst/>
                <a:latin typeface="+mj-lt"/>
                <a:ea typeface="Meiryo" panose="020B0604030504040204" pitchFamily="34" charset="-128"/>
              </a:rPr>
              <a:t>：</a:t>
            </a:r>
            <a:br>
              <a:rPr lang="en-US" b="0" i="0" dirty="0">
                <a:effectLst/>
                <a:latin typeface="+mj-lt"/>
                <a:ea typeface="Meiryo" panose="020B0604030504040204" pitchFamily="34" charset="-128"/>
              </a:rPr>
            </a:br>
            <a:r>
              <a:rPr lang="ja-JP" altLang="en-US" b="0" i="0">
                <a:effectLst/>
                <a:latin typeface="+mj-lt"/>
                <a:ea typeface="Meiryo" panose="020B0604030504040204" pitchFamily="34" charset="-128"/>
              </a:rPr>
              <a:t>ある状態</a:t>
            </a:r>
            <a:r>
              <a:rPr lang="en-US" b="0" i="0" dirty="0">
                <a:effectLst/>
                <a:latin typeface="+mj-lt"/>
                <a:ea typeface="Meiryo" panose="020B0604030504040204" pitchFamily="34" charset="-128"/>
              </a:rPr>
              <a:t>s</a:t>
            </a:r>
            <a:r>
              <a:rPr lang="ja-JP" altLang="en-US" b="0" i="0">
                <a:effectLst/>
                <a:latin typeface="+mj-lt"/>
                <a:ea typeface="Meiryo" panose="020B0604030504040204" pitchFamily="34" charset="-128"/>
              </a:rPr>
              <a:t>においてある行動</a:t>
            </a:r>
            <a:r>
              <a:rPr lang="en-US" b="0" i="0" dirty="0">
                <a:effectLst/>
                <a:latin typeface="+mj-lt"/>
                <a:ea typeface="Meiryo" panose="020B0604030504040204" pitchFamily="34" charset="-128"/>
              </a:rPr>
              <a:t>a</a:t>
            </a:r>
            <a:r>
              <a:rPr lang="ja-JP" altLang="en-US" b="0" i="0">
                <a:effectLst/>
                <a:latin typeface="+mj-lt"/>
                <a:ea typeface="Meiryo" panose="020B0604030504040204" pitchFamily="34" charset="-128"/>
              </a:rPr>
              <a:t>をとった時の価値</a:t>
            </a:r>
            <a:endParaRPr lang="en-US" altLang="ja-JP" b="0" i="0" dirty="0">
              <a:effectLst/>
              <a:latin typeface="+mj-lt"/>
              <a:ea typeface="Meiryo" panose="020B0604030504040204" pitchFamily="34" charset="-128"/>
            </a:endParaRPr>
          </a:p>
          <a:p>
            <a:pPr marL="742950" lvl="1" indent="-285750" algn="l">
              <a:spcBef>
                <a:spcPts val="1200"/>
              </a:spcBef>
              <a:spcAft>
                <a:spcPts val="1200"/>
              </a:spcAft>
              <a:buFont typeface="Arial" panose="020B0604020202020204" pitchFamily="34" charset="0"/>
              <a:buChar char="•"/>
            </a:pPr>
            <a:r>
              <a:rPr lang="ja-JP" altLang="en-US" b="1" i="0">
                <a:effectLst/>
                <a:latin typeface="+mj-lt"/>
                <a:ea typeface="Meiryo" panose="020B0604030504040204" pitchFamily="34" charset="-128"/>
              </a:rPr>
              <a:t>状態価値 </a:t>
            </a:r>
            <a:r>
              <a:rPr lang="en-US" b="1" i="0" dirty="0">
                <a:effectLst/>
                <a:latin typeface="+mj-lt"/>
                <a:ea typeface="Meiryo" panose="020B0604030504040204" pitchFamily="34" charset="-128"/>
              </a:rPr>
              <a:t>V</a:t>
            </a:r>
            <a:r>
              <a:rPr lang="el-GR" b="1" i="0" dirty="0">
                <a:effectLst/>
                <a:latin typeface="+mj-lt"/>
                <a:ea typeface="Meiryo" panose="020B0604030504040204" pitchFamily="34" charset="-128"/>
              </a:rPr>
              <a:t>π(</a:t>
            </a:r>
            <a:r>
              <a:rPr lang="en-US" b="1" i="0" dirty="0">
                <a:effectLst/>
                <a:latin typeface="+mj-lt"/>
                <a:ea typeface="Meiryo" panose="020B0604030504040204" pitchFamily="34" charset="-128"/>
              </a:rPr>
              <a:t>s)</a:t>
            </a:r>
            <a:r>
              <a:rPr lang="en-US" b="0" i="0" dirty="0">
                <a:effectLst/>
                <a:latin typeface="+mj-lt"/>
                <a:ea typeface="Meiryo" panose="020B0604030504040204" pitchFamily="34" charset="-128"/>
              </a:rPr>
              <a:t>：</a:t>
            </a:r>
            <a:br>
              <a:rPr lang="en-US" b="0" i="0" dirty="0">
                <a:effectLst/>
                <a:latin typeface="+mj-lt"/>
                <a:ea typeface="Meiryo" panose="020B0604030504040204" pitchFamily="34" charset="-128"/>
              </a:rPr>
            </a:br>
            <a:r>
              <a:rPr lang="ja-JP" altLang="en-US" b="0" i="0">
                <a:effectLst/>
                <a:latin typeface="+mj-lt"/>
                <a:ea typeface="Meiryo" panose="020B0604030504040204" pitchFamily="34" charset="-128"/>
              </a:rPr>
              <a:t>取った行動とは無関係に決まる，ある状態に達したときの価値．</a:t>
            </a:r>
          </a:p>
          <a:p>
            <a:pPr algn="l">
              <a:spcBef>
                <a:spcPts val="1200"/>
              </a:spcBef>
              <a:spcAft>
                <a:spcPts val="1200"/>
              </a:spcAft>
              <a:buFont typeface="Arial" panose="020B0604020202020204" pitchFamily="34" charset="0"/>
              <a:buChar char="•"/>
            </a:pPr>
            <a:r>
              <a:rPr lang="ja-JP" altLang="en-US" b="1" i="0">
                <a:effectLst/>
                <a:latin typeface="+mj-lt"/>
                <a:ea typeface="Meiryo" panose="020B0604030504040204" pitchFamily="34" charset="-128"/>
              </a:rPr>
              <a:t>方策 </a:t>
            </a:r>
            <a:r>
              <a:rPr lang="el-GR" b="1" i="0" dirty="0">
                <a:effectLst/>
                <a:latin typeface="+mj-lt"/>
                <a:ea typeface="Meiryo" panose="020B0604030504040204" pitchFamily="34" charset="-128"/>
              </a:rPr>
              <a:t>π</a:t>
            </a:r>
            <a:r>
              <a:rPr lang="el-GR" b="0" i="0" dirty="0">
                <a:effectLst/>
                <a:latin typeface="+mj-lt"/>
                <a:ea typeface="Meiryo" panose="020B0604030504040204" pitchFamily="34" charset="-128"/>
              </a:rPr>
              <a:t>：</a:t>
            </a:r>
            <a:br>
              <a:rPr lang="el-GR" b="0" i="0" dirty="0">
                <a:effectLst/>
                <a:latin typeface="+mj-lt"/>
                <a:ea typeface="Meiryo" panose="020B0604030504040204" pitchFamily="34" charset="-128"/>
              </a:rPr>
            </a:br>
            <a:r>
              <a:rPr lang="ja-JP" altLang="en-US" b="0" i="0">
                <a:effectLst/>
                <a:latin typeface="+mj-lt"/>
                <a:ea typeface="Meiryo" panose="020B0604030504040204" pitchFamily="34" charset="-128"/>
              </a:rPr>
              <a:t>ある状態が </a:t>
            </a:r>
            <a:r>
              <a:rPr lang="en-US" b="0" i="0" dirty="0">
                <a:effectLst/>
                <a:latin typeface="+mj-lt"/>
                <a:ea typeface="Meiryo" panose="020B0604030504040204" pitchFamily="34" charset="-128"/>
              </a:rPr>
              <a:t>s </a:t>
            </a:r>
            <a:r>
              <a:rPr lang="ja-JP" altLang="en-US" b="0" i="0">
                <a:effectLst/>
                <a:latin typeface="+mj-lt"/>
                <a:ea typeface="Meiryo" panose="020B0604030504040204" pitchFamily="34" charset="-128"/>
              </a:rPr>
              <a:t>になると確率的にある行動 </a:t>
            </a:r>
            <a:r>
              <a:rPr lang="en-US" b="0" i="0" dirty="0">
                <a:effectLst/>
                <a:latin typeface="+mj-lt"/>
                <a:ea typeface="Meiryo" panose="020B0604030504040204" pitchFamily="34" charset="-128"/>
              </a:rPr>
              <a:t>a </a:t>
            </a:r>
            <a:r>
              <a:rPr lang="ja-JP" altLang="en-US" b="0" i="0">
                <a:effectLst/>
                <a:latin typeface="+mj-lt"/>
                <a:ea typeface="Meiryo" panose="020B0604030504040204" pitchFamily="34" charset="-128"/>
              </a:rPr>
              <a:t>をとる，と決めた関数．</a:t>
            </a:r>
          </a:p>
        </p:txBody>
      </p:sp>
    </p:spTree>
    <p:extLst>
      <p:ext uri="{BB962C8B-B14F-4D97-AF65-F5344CB8AC3E}">
        <p14:creationId xmlns:p14="http://schemas.microsoft.com/office/powerpoint/2010/main" val="56828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AE4F1-50DB-E6F4-8259-1118BB340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1C63E-0934-C512-4760-5911FAB0D365}"/>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Action, Environment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B5504C4B-8BFB-0711-A63E-B26C574C3C19}"/>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09CB78FC-84A1-8D12-09CF-DDF3E509997A}"/>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pic>
        <p:nvPicPr>
          <p:cNvPr id="8" name="Picture 7" descr="A diagram of a computer&#10;&#10;AI-generated content may be incorrect.">
            <a:extLst>
              <a:ext uri="{FF2B5EF4-FFF2-40B4-BE49-F238E27FC236}">
                <a16:creationId xmlns:a16="http://schemas.microsoft.com/office/drawing/2014/main" id="{525141E9-0C19-D82B-A275-C4F56F1F9E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8331" y="940381"/>
            <a:ext cx="9356034" cy="5221507"/>
          </a:xfrm>
          <a:prstGeom prst="rect">
            <a:avLst/>
          </a:prstGeom>
        </p:spPr>
      </p:pic>
    </p:spTree>
    <p:extLst>
      <p:ext uri="{BB962C8B-B14F-4D97-AF65-F5344CB8AC3E}">
        <p14:creationId xmlns:p14="http://schemas.microsoft.com/office/powerpoint/2010/main" val="414090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60CB7-1B9D-4B9D-4409-28601FF0BF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B4580-06E6-B555-D7E0-A86569174C2D}"/>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Action, Environment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26EB61F8-D85E-206F-CF09-B20438C65AFB}"/>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9830D7BB-65FD-2D62-3C13-9DFAA0162B36}"/>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10" name="TextBox 9">
            <a:extLst>
              <a:ext uri="{FF2B5EF4-FFF2-40B4-BE49-F238E27FC236}">
                <a16:creationId xmlns:a16="http://schemas.microsoft.com/office/drawing/2014/main" id="{49793291-C35A-59C6-4DB9-D1420F986BC3}"/>
              </a:ext>
            </a:extLst>
          </p:cNvPr>
          <p:cNvSpPr txBox="1"/>
          <p:nvPr/>
        </p:nvSpPr>
        <p:spPr>
          <a:xfrm>
            <a:off x="321667" y="696111"/>
            <a:ext cx="11269362" cy="369332"/>
          </a:xfrm>
          <a:prstGeom prst="rect">
            <a:avLst/>
          </a:prstGeom>
          <a:noFill/>
        </p:spPr>
        <p:txBody>
          <a:bodyPr wrap="square">
            <a:spAutoFit/>
          </a:bodyPr>
          <a:lstStyle/>
          <a:p>
            <a:r>
              <a:rPr lang="ja-JP" altLang="en-US">
                <a:solidFill>
                  <a:srgbClr val="000000"/>
                </a:solidFill>
                <a:effectLst/>
                <a:latin typeface="Meiryo" panose="020B0604030504040204" pitchFamily="34" charset="-128"/>
                <a:ea typeface="Meiryo" panose="020B0604030504040204" pitchFamily="34" charset="-128"/>
              </a:rPr>
              <a:t>環境</a:t>
            </a:r>
            <a:r>
              <a:rPr lang="en-US" altLang="ja-JP" dirty="0">
                <a:solidFill>
                  <a:srgbClr val="000000"/>
                </a:solidFill>
                <a:effectLst/>
                <a:latin typeface="Meiryo" panose="020B0604030504040204" pitchFamily="34" charset="-128"/>
                <a:ea typeface="Meiryo" panose="020B0604030504040204" pitchFamily="34" charset="-128"/>
              </a:rPr>
              <a:t>(Environment)</a:t>
            </a:r>
            <a:r>
              <a:rPr lang="ja-JP" altLang="en-US">
                <a:solidFill>
                  <a:srgbClr val="000000"/>
                </a:solidFill>
                <a:effectLst/>
                <a:latin typeface="Meiryo" panose="020B0604030504040204" pitchFamily="34" charset="-128"/>
                <a:ea typeface="Meiryo" panose="020B0604030504040204" pitchFamily="34" charset="-128"/>
              </a:rPr>
              <a:t>はチップ上のエリアとして定義され、その上にセルが次々と配置</a:t>
            </a:r>
            <a:r>
              <a:rPr lang="en-US" altLang="ja-JP" dirty="0">
                <a:solidFill>
                  <a:srgbClr val="000000"/>
                </a:solidFill>
                <a:effectLst/>
                <a:latin typeface="Meiryo" panose="020B0604030504040204" pitchFamily="34" charset="-128"/>
                <a:ea typeface="Meiryo" panose="020B0604030504040204" pitchFamily="34" charset="-128"/>
              </a:rPr>
              <a:t>(Action)</a:t>
            </a:r>
            <a:r>
              <a:rPr lang="ja-JP" altLang="en-US">
                <a:solidFill>
                  <a:srgbClr val="000000"/>
                </a:solidFill>
                <a:effectLst/>
                <a:latin typeface="Meiryo" panose="020B0604030504040204" pitchFamily="34" charset="-128"/>
                <a:ea typeface="Meiryo" panose="020B0604030504040204" pitchFamily="34" charset="-128"/>
              </a:rPr>
              <a:t>されます。</a:t>
            </a:r>
          </a:p>
        </p:txBody>
      </p:sp>
      <p:pic>
        <p:nvPicPr>
          <p:cNvPr id="5" name="Picture 4" descr="A math equations on a white background&#10;&#10;AI-generated content may be incorrect.">
            <a:extLst>
              <a:ext uri="{FF2B5EF4-FFF2-40B4-BE49-F238E27FC236}">
                <a16:creationId xmlns:a16="http://schemas.microsoft.com/office/drawing/2014/main" id="{8B857E9F-F800-AA3C-8A97-CC8A2912C3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9862" y="1220025"/>
            <a:ext cx="7366971" cy="1861013"/>
          </a:xfrm>
          <a:prstGeom prst="rect">
            <a:avLst/>
          </a:prstGeom>
        </p:spPr>
      </p:pic>
      <p:sp>
        <p:nvSpPr>
          <p:cNvPr id="6" name="Rectangle 5">
            <a:extLst>
              <a:ext uri="{FF2B5EF4-FFF2-40B4-BE49-F238E27FC236}">
                <a16:creationId xmlns:a16="http://schemas.microsoft.com/office/drawing/2014/main" id="{8AA64952-79E7-0D72-BC19-FF3629667CCA}"/>
              </a:ext>
            </a:extLst>
          </p:cNvPr>
          <p:cNvSpPr/>
          <p:nvPr/>
        </p:nvSpPr>
        <p:spPr>
          <a:xfrm>
            <a:off x="740118" y="1234751"/>
            <a:ext cx="5040000" cy="504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9" name="Straight Arrow Connector 8">
            <a:extLst>
              <a:ext uri="{FF2B5EF4-FFF2-40B4-BE49-F238E27FC236}">
                <a16:creationId xmlns:a16="http://schemas.microsoft.com/office/drawing/2014/main" id="{0E375622-B745-0096-CD76-69A874748567}"/>
              </a:ext>
            </a:extLst>
          </p:cNvPr>
          <p:cNvCxnSpPr>
            <a:cxnSpLocks/>
          </p:cNvCxnSpPr>
          <p:nvPr/>
        </p:nvCxnSpPr>
        <p:spPr>
          <a:xfrm>
            <a:off x="740119" y="2464497"/>
            <a:ext cx="503999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3F782F7-162B-FC10-D65A-231EB1CD53DC}"/>
              </a:ext>
            </a:extLst>
          </p:cNvPr>
          <p:cNvCxnSpPr>
            <a:cxnSpLocks/>
          </p:cNvCxnSpPr>
          <p:nvPr/>
        </p:nvCxnSpPr>
        <p:spPr>
          <a:xfrm>
            <a:off x="1748569" y="1240252"/>
            <a:ext cx="0" cy="50518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14E8314-E381-7A23-0A2F-4A2597C5299C}"/>
                  </a:ext>
                </a:extLst>
              </p:cNvPr>
              <p:cNvSpPr txBox="1"/>
              <p:nvPr/>
            </p:nvSpPr>
            <p:spPr>
              <a:xfrm>
                <a:off x="2636042" y="2008431"/>
                <a:ext cx="47707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JP" sz="2800" i="1" smtClean="0">
                              <a:latin typeface="Cambria Math" panose="02040503050406030204" pitchFamily="18" charset="0"/>
                            </a:rPr>
                          </m:ctrlPr>
                        </m:accPr>
                        <m:e>
                          <m:r>
                            <a:rPr lang="en-US" sz="2800" b="0" i="1" smtClean="0">
                              <a:latin typeface="Cambria Math" panose="02040503050406030204" pitchFamily="18" charset="0"/>
                            </a:rPr>
                            <m:t>𝑥</m:t>
                          </m:r>
                        </m:e>
                      </m:acc>
                    </m:oMath>
                  </m:oMathPara>
                </a14:m>
                <a:endParaRPr lang="en-JP" dirty="0"/>
              </a:p>
            </p:txBody>
          </p:sp>
        </mc:Choice>
        <mc:Fallback xmlns="">
          <p:sp>
            <p:nvSpPr>
              <p:cNvPr id="14" name="TextBox 13">
                <a:extLst>
                  <a:ext uri="{FF2B5EF4-FFF2-40B4-BE49-F238E27FC236}">
                    <a16:creationId xmlns:a16="http://schemas.microsoft.com/office/drawing/2014/main" id="{B14E8314-E381-7A23-0A2F-4A2597C5299C}"/>
                  </a:ext>
                </a:extLst>
              </p:cNvPr>
              <p:cNvSpPr txBox="1">
                <a:spLocks noRot="1" noChangeAspect="1" noMove="1" noResize="1" noEditPoints="1" noAdjustHandles="1" noChangeArrowheads="1" noChangeShapeType="1" noTextEdit="1"/>
              </p:cNvSpPr>
              <p:nvPr/>
            </p:nvSpPr>
            <p:spPr>
              <a:xfrm>
                <a:off x="2636042" y="2008431"/>
                <a:ext cx="477078" cy="523220"/>
              </a:xfrm>
              <a:prstGeom prst="rect">
                <a:avLst/>
              </a:prstGeom>
              <a:blipFill>
                <a:blip r:embed="rId3"/>
                <a:stretch>
                  <a:fillRect t="-2326"/>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515BC05-59DF-DF6D-8E49-204690538E6F}"/>
                  </a:ext>
                </a:extLst>
              </p:cNvPr>
              <p:cNvSpPr txBox="1"/>
              <p:nvPr/>
            </p:nvSpPr>
            <p:spPr>
              <a:xfrm>
                <a:off x="1310690" y="3091396"/>
                <a:ext cx="47707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JP" sz="2800" i="1" smtClean="0">
                              <a:latin typeface="Cambria Math" panose="02040503050406030204" pitchFamily="18" charset="0"/>
                            </a:rPr>
                          </m:ctrlPr>
                        </m:accPr>
                        <m:e>
                          <m:r>
                            <a:rPr lang="en-US" sz="2800" b="0" i="1" smtClean="0">
                              <a:latin typeface="Cambria Math" panose="02040503050406030204" pitchFamily="18" charset="0"/>
                            </a:rPr>
                            <m:t>𝑦</m:t>
                          </m:r>
                        </m:e>
                      </m:acc>
                    </m:oMath>
                  </m:oMathPara>
                </a14:m>
                <a:endParaRPr lang="en-JP" dirty="0"/>
              </a:p>
            </p:txBody>
          </p:sp>
        </mc:Choice>
        <mc:Fallback xmlns="">
          <p:sp>
            <p:nvSpPr>
              <p:cNvPr id="16" name="TextBox 15">
                <a:extLst>
                  <a:ext uri="{FF2B5EF4-FFF2-40B4-BE49-F238E27FC236}">
                    <a16:creationId xmlns:a16="http://schemas.microsoft.com/office/drawing/2014/main" id="{7515BC05-59DF-DF6D-8E49-204690538E6F}"/>
                  </a:ext>
                </a:extLst>
              </p:cNvPr>
              <p:cNvSpPr txBox="1">
                <a:spLocks noRot="1" noChangeAspect="1" noMove="1" noResize="1" noEditPoints="1" noAdjustHandles="1" noChangeArrowheads="1" noChangeShapeType="1" noTextEdit="1"/>
              </p:cNvSpPr>
              <p:nvPr/>
            </p:nvSpPr>
            <p:spPr>
              <a:xfrm>
                <a:off x="1310690" y="3091396"/>
                <a:ext cx="477078" cy="523220"/>
              </a:xfrm>
              <a:prstGeom prst="rect">
                <a:avLst/>
              </a:prstGeom>
              <a:blipFill>
                <a:blip r:embed="rId4"/>
                <a:stretch>
                  <a:fillRect t="-4762" b="-11905"/>
                </a:stretch>
              </a:blipFill>
            </p:spPr>
            <p:txBody>
              <a:bodyPr/>
              <a:lstStyle/>
              <a:p>
                <a:r>
                  <a:rPr lang="en-JP">
                    <a:noFill/>
                  </a:rPr>
                  <a:t> </a:t>
                </a:r>
              </a:p>
            </p:txBody>
          </p:sp>
        </mc:Fallback>
      </mc:AlternateContent>
      <p:pic>
        <p:nvPicPr>
          <p:cNvPr id="21" name="Picture 20" descr="A diagram of a product&#10;&#10;AI-generated content may be incorrect.">
            <a:extLst>
              <a:ext uri="{FF2B5EF4-FFF2-40B4-BE49-F238E27FC236}">
                <a16:creationId xmlns:a16="http://schemas.microsoft.com/office/drawing/2014/main" id="{82F43555-B97B-4E42-B2C5-9973001657F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36042" y="3666394"/>
            <a:ext cx="2857500" cy="2438400"/>
          </a:xfrm>
          <a:prstGeom prst="rect">
            <a:avLst/>
          </a:prstGeom>
        </p:spPr>
      </p:pic>
      <p:cxnSp>
        <p:nvCxnSpPr>
          <p:cNvPr id="22" name="Straight Arrow Connector 21">
            <a:extLst>
              <a:ext uri="{FF2B5EF4-FFF2-40B4-BE49-F238E27FC236}">
                <a16:creationId xmlns:a16="http://schemas.microsoft.com/office/drawing/2014/main" id="{C1BE9F25-C6A0-F7FC-0AA0-6DD04582E73B}"/>
              </a:ext>
            </a:extLst>
          </p:cNvPr>
          <p:cNvCxnSpPr>
            <a:cxnSpLocks/>
          </p:cNvCxnSpPr>
          <p:nvPr/>
        </p:nvCxnSpPr>
        <p:spPr>
          <a:xfrm>
            <a:off x="3099869" y="3754751"/>
            <a:ext cx="0" cy="22830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E47D9C-3C4E-276E-90AE-CE901745E281}"/>
              </a:ext>
            </a:extLst>
          </p:cNvPr>
          <p:cNvCxnSpPr>
            <a:cxnSpLocks/>
          </p:cNvCxnSpPr>
          <p:nvPr/>
        </p:nvCxnSpPr>
        <p:spPr>
          <a:xfrm>
            <a:off x="2716122" y="4041728"/>
            <a:ext cx="27085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diagram of a product&#10;&#10;AI-generated content may be incorrect.">
            <a:extLst>
              <a:ext uri="{FF2B5EF4-FFF2-40B4-BE49-F238E27FC236}">
                <a16:creationId xmlns:a16="http://schemas.microsoft.com/office/drawing/2014/main" id="{0C7FCB6E-20E1-477E-670D-57A132D2564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83347" y="3434496"/>
            <a:ext cx="1982645" cy="1691857"/>
          </a:xfrm>
          <a:prstGeom prst="rect">
            <a:avLst/>
          </a:prstGeom>
        </p:spPr>
      </p:pic>
      <p:pic>
        <p:nvPicPr>
          <p:cNvPr id="12" name="Picture 11" descr="A close-up of a diagram&#10;&#10;AI-generated content may be incorrect.">
            <a:extLst>
              <a:ext uri="{FF2B5EF4-FFF2-40B4-BE49-F238E27FC236}">
                <a16:creationId xmlns:a16="http://schemas.microsoft.com/office/drawing/2014/main" id="{8CEBD63A-4252-6CF6-9B4B-1B965A92830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81344" y="5174954"/>
            <a:ext cx="1758927" cy="837007"/>
          </a:xfrm>
          <a:prstGeom prst="rect">
            <a:avLst/>
          </a:prstGeom>
        </p:spPr>
      </p:pic>
      <p:pic>
        <p:nvPicPr>
          <p:cNvPr id="15" name="Picture 14" descr="A screenshot of a phone&#10;&#10;AI-generated content may be incorrect.">
            <a:extLst>
              <a:ext uri="{FF2B5EF4-FFF2-40B4-BE49-F238E27FC236}">
                <a16:creationId xmlns:a16="http://schemas.microsoft.com/office/drawing/2014/main" id="{2AEC0B26-0A7C-576D-152C-B4873922447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93685" y="3391425"/>
            <a:ext cx="1004256" cy="1591251"/>
          </a:xfrm>
          <a:prstGeom prst="rect">
            <a:avLst/>
          </a:prstGeom>
        </p:spPr>
      </p:pic>
      <p:sp>
        <p:nvSpPr>
          <p:cNvPr id="18" name="Rounded Rectangle 17">
            <a:extLst>
              <a:ext uri="{FF2B5EF4-FFF2-40B4-BE49-F238E27FC236}">
                <a16:creationId xmlns:a16="http://schemas.microsoft.com/office/drawing/2014/main" id="{D82C195D-861D-2437-B76E-0A9CAC463E25}"/>
              </a:ext>
            </a:extLst>
          </p:cNvPr>
          <p:cNvSpPr/>
          <p:nvPr/>
        </p:nvSpPr>
        <p:spPr>
          <a:xfrm>
            <a:off x="6243945" y="3154773"/>
            <a:ext cx="4356700" cy="313181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1F98B80-9110-6502-30F3-6417AC948F39}"/>
                  </a:ext>
                </a:extLst>
              </p:cNvPr>
              <p:cNvSpPr txBox="1"/>
              <p:nvPr/>
            </p:nvSpPr>
            <p:spPr>
              <a:xfrm>
                <a:off x="4835108" y="3911092"/>
                <a:ext cx="3080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JP" i="1" smtClean="0">
                          <a:latin typeface="Cambria Math" panose="02040503050406030204" pitchFamily="18" charset="0"/>
                          <a:ea typeface="Cambria Math" panose="02040503050406030204" pitchFamily="18" charset="0"/>
                        </a:rPr>
                        <m:t>𝜔</m:t>
                      </m:r>
                    </m:oMath>
                  </m:oMathPara>
                </a14:m>
                <a:endParaRPr lang="en-JP" dirty="0"/>
              </a:p>
            </p:txBody>
          </p:sp>
        </mc:Choice>
        <mc:Fallback xmlns="">
          <p:sp>
            <p:nvSpPr>
              <p:cNvPr id="19" name="TextBox 18">
                <a:extLst>
                  <a:ext uri="{FF2B5EF4-FFF2-40B4-BE49-F238E27FC236}">
                    <a16:creationId xmlns:a16="http://schemas.microsoft.com/office/drawing/2014/main" id="{41F98B80-9110-6502-30F3-6417AC948F39}"/>
                  </a:ext>
                </a:extLst>
              </p:cNvPr>
              <p:cNvSpPr txBox="1">
                <a:spLocks noRot="1" noChangeAspect="1" noMove="1" noResize="1" noEditPoints="1" noAdjustHandles="1" noChangeArrowheads="1" noChangeShapeType="1" noTextEdit="1"/>
              </p:cNvSpPr>
              <p:nvPr/>
            </p:nvSpPr>
            <p:spPr>
              <a:xfrm>
                <a:off x="4835108" y="3911092"/>
                <a:ext cx="308008" cy="369332"/>
              </a:xfrm>
              <a:prstGeom prst="rect">
                <a:avLst/>
              </a:prstGeom>
              <a:blipFill>
                <a:blip r:embed="rId9"/>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7CBE2DE-2C97-46E1-83B3-AD67FA56600B}"/>
                  </a:ext>
                </a:extLst>
              </p:cNvPr>
              <p:cNvSpPr txBox="1"/>
              <p:nvPr/>
            </p:nvSpPr>
            <p:spPr>
              <a:xfrm>
                <a:off x="2826355" y="5397683"/>
                <a:ext cx="3080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JP" i="1" smtClean="0">
                          <a:latin typeface="Cambria Math" panose="02040503050406030204" pitchFamily="18" charset="0"/>
                          <a:ea typeface="Cambria Math" panose="02040503050406030204" pitchFamily="18" charset="0"/>
                        </a:rPr>
                        <m:t>h</m:t>
                      </m:r>
                    </m:oMath>
                  </m:oMathPara>
                </a14:m>
                <a:endParaRPr lang="en-JP" dirty="0"/>
              </a:p>
            </p:txBody>
          </p:sp>
        </mc:Choice>
        <mc:Fallback xmlns="">
          <p:sp>
            <p:nvSpPr>
              <p:cNvPr id="20" name="TextBox 19">
                <a:extLst>
                  <a:ext uri="{FF2B5EF4-FFF2-40B4-BE49-F238E27FC236}">
                    <a16:creationId xmlns:a16="http://schemas.microsoft.com/office/drawing/2014/main" id="{87CBE2DE-2C97-46E1-83B3-AD67FA56600B}"/>
                  </a:ext>
                </a:extLst>
              </p:cNvPr>
              <p:cNvSpPr txBox="1">
                <a:spLocks noRot="1" noChangeAspect="1" noMove="1" noResize="1" noEditPoints="1" noAdjustHandles="1" noChangeArrowheads="1" noChangeShapeType="1" noTextEdit="1"/>
              </p:cNvSpPr>
              <p:nvPr/>
            </p:nvSpPr>
            <p:spPr>
              <a:xfrm>
                <a:off x="2826355" y="5397683"/>
                <a:ext cx="308008" cy="369332"/>
              </a:xfrm>
              <a:prstGeom prst="rect">
                <a:avLst/>
              </a:prstGeom>
              <a:blipFill>
                <a:blip r:embed="rId10"/>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74BCF63-F338-CA1D-8C66-C64CD81E410F}"/>
                  </a:ext>
                </a:extLst>
              </p:cNvPr>
              <p:cNvSpPr txBox="1"/>
              <p:nvPr/>
            </p:nvSpPr>
            <p:spPr>
              <a:xfrm>
                <a:off x="9294183" y="5509314"/>
                <a:ext cx="697235" cy="369332"/>
              </a:xfrm>
              <a:prstGeom prst="rect">
                <a:avLst/>
              </a:prstGeom>
              <a:noFill/>
            </p:spPr>
            <p:txBody>
              <a:bodyPr wrap="square" rtlCol="0">
                <a:spAutoFit/>
              </a:bodyPr>
              <a:lstStyle/>
              <a:p>
                <a:r>
                  <a:rPr lang="en-US" b="0" dirty="0">
                    <a:ea typeface="Cambria Math" panose="02040503050406030204" pitchFamily="18" charset="0"/>
                  </a:rPr>
                  <a:t>c</a:t>
                </a:r>
                <a14:m>
                  <m:oMath xmlns:m="http://schemas.openxmlformats.org/officeDocument/2006/math">
                    <m:r>
                      <a:rPr lang="en-US" b="0" i="1" smtClean="0">
                        <a:latin typeface="Cambria Math" panose="02040503050406030204" pitchFamily="18" charset="0"/>
                        <a:ea typeface="Cambria Math" panose="02040503050406030204" pitchFamily="18" charset="0"/>
                      </a:rPr>
                      <m:t> </m:t>
                    </m:r>
                    <m:r>
                      <a:rPr lang="en-JP" i="1" smtClean="0">
                        <a:latin typeface="Cambria Math" panose="02040503050406030204" pitchFamily="18" charset="0"/>
                        <a:ea typeface="Cambria Math" panose="02040503050406030204" pitchFamily="18" charset="0"/>
                      </a:rPr>
                      <m:t>∈∁</m:t>
                    </m:r>
                  </m:oMath>
                </a14:m>
                <a:endParaRPr lang="en-JP" dirty="0"/>
              </a:p>
            </p:txBody>
          </p:sp>
        </mc:Choice>
        <mc:Fallback xmlns="">
          <p:sp>
            <p:nvSpPr>
              <p:cNvPr id="23" name="TextBox 22">
                <a:extLst>
                  <a:ext uri="{FF2B5EF4-FFF2-40B4-BE49-F238E27FC236}">
                    <a16:creationId xmlns:a16="http://schemas.microsoft.com/office/drawing/2014/main" id="{E74BCF63-F338-CA1D-8C66-C64CD81E410F}"/>
                  </a:ext>
                </a:extLst>
              </p:cNvPr>
              <p:cNvSpPr txBox="1">
                <a:spLocks noRot="1" noChangeAspect="1" noMove="1" noResize="1" noEditPoints="1" noAdjustHandles="1" noChangeArrowheads="1" noChangeShapeType="1" noTextEdit="1"/>
              </p:cNvSpPr>
              <p:nvPr/>
            </p:nvSpPr>
            <p:spPr>
              <a:xfrm>
                <a:off x="9294183" y="5509314"/>
                <a:ext cx="697235" cy="369332"/>
              </a:xfrm>
              <a:prstGeom prst="rect">
                <a:avLst/>
              </a:prstGeom>
              <a:blipFill>
                <a:blip r:embed="rId11"/>
                <a:stretch>
                  <a:fillRect l="-9091" t="-6667" b="-26667"/>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B769778-99FF-0DF2-273E-1C70873CA6D2}"/>
                  </a:ext>
                </a:extLst>
              </p:cNvPr>
              <p:cNvSpPr txBox="1"/>
              <p:nvPr/>
            </p:nvSpPr>
            <p:spPr>
              <a:xfrm>
                <a:off x="2279811" y="3325301"/>
                <a:ext cx="6972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oMath>
                  </m:oMathPara>
                </a14:m>
                <a:endParaRPr lang="en-JP" dirty="0"/>
              </a:p>
            </p:txBody>
          </p:sp>
        </mc:Choice>
        <mc:Fallback xmlns="">
          <p:sp>
            <p:nvSpPr>
              <p:cNvPr id="24" name="TextBox 23">
                <a:extLst>
                  <a:ext uri="{FF2B5EF4-FFF2-40B4-BE49-F238E27FC236}">
                    <a16:creationId xmlns:a16="http://schemas.microsoft.com/office/drawing/2014/main" id="{2B769778-99FF-0DF2-273E-1C70873CA6D2}"/>
                  </a:ext>
                </a:extLst>
              </p:cNvPr>
              <p:cNvSpPr txBox="1">
                <a:spLocks noRot="1" noChangeAspect="1" noMove="1" noResize="1" noEditPoints="1" noAdjustHandles="1" noChangeArrowheads="1" noChangeShapeType="1" noTextEdit="1"/>
              </p:cNvSpPr>
              <p:nvPr/>
            </p:nvSpPr>
            <p:spPr>
              <a:xfrm>
                <a:off x="2279811" y="3325301"/>
                <a:ext cx="697235" cy="369332"/>
              </a:xfrm>
              <a:prstGeom prst="rect">
                <a:avLst/>
              </a:prstGeom>
              <a:blipFill>
                <a:blip r:embed="rId12"/>
                <a:stretch>
                  <a:fillRect l="-1786" r="-41071" b="-200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B763430-51BB-BEBF-6D59-54873B389499}"/>
                  </a:ext>
                </a:extLst>
              </p:cNvPr>
              <p:cNvSpPr txBox="1"/>
              <p:nvPr/>
            </p:nvSpPr>
            <p:spPr>
              <a:xfrm>
                <a:off x="391499" y="1050085"/>
                <a:ext cx="697235"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(0,0,0</m:t>
                      </m:r>
                      <m:r>
                        <a:rPr lang="en-US" b="0" i="1" smtClean="0">
                          <a:latin typeface="Cambria Math" panose="02040503050406030204" pitchFamily="18" charset="0"/>
                          <a:ea typeface="Cambria Math" panose="02040503050406030204" pitchFamily="18" charset="0"/>
                        </a:rPr>
                        <m:t>)</m:t>
                      </m:r>
                    </m:oMath>
                  </m:oMathPara>
                </a14:m>
                <a:endParaRPr lang="en-JP" dirty="0"/>
              </a:p>
            </p:txBody>
          </p:sp>
        </mc:Choice>
        <mc:Fallback xmlns="">
          <p:sp>
            <p:nvSpPr>
              <p:cNvPr id="25" name="TextBox 24">
                <a:extLst>
                  <a:ext uri="{FF2B5EF4-FFF2-40B4-BE49-F238E27FC236}">
                    <a16:creationId xmlns:a16="http://schemas.microsoft.com/office/drawing/2014/main" id="{0B763430-51BB-BEBF-6D59-54873B389499}"/>
                  </a:ext>
                </a:extLst>
              </p:cNvPr>
              <p:cNvSpPr txBox="1">
                <a:spLocks noRot="1" noChangeAspect="1" noMove="1" noResize="1" noEditPoints="1" noAdjustHandles="1" noChangeArrowheads="1" noChangeShapeType="1" noTextEdit="1"/>
              </p:cNvSpPr>
              <p:nvPr/>
            </p:nvSpPr>
            <p:spPr>
              <a:xfrm>
                <a:off x="391499" y="1050085"/>
                <a:ext cx="697235" cy="369332"/>
              </a:xfrm>
              <a:prstGeom prst="rect">
                <a:avLst/>
              </a:prstGeom>
              <a:blipFill>
                <a:blip r:embed="rId13"/>
                <a:stretch>
                  <a:fillRect l="-1786" r="-25000" b="-20000"/>
                </a:stretch>
              </a:blipFill>
            </p:spPr>
            <p:txBody>
              <a:bodyPr/>
              <a:lstStyle/>
              <a:p>
                <a:r>
                  <a:rPr lang="en-JP">
                    <a:noFill/>
                  </a:rPr>
                  <a:t> </a:t>
                </a:r>
              </a:p>
            </p:txBody>
          </p:sp>
        </mc:Fallback>
      </mc:AlternateContent>
    </p:spTree>
    <p:extLst>
      <p:ext uri="{BB962C8B-B14F-4D97-AF65-F5344CB8AC3E}">
        <p14:creationId xmlns:p14="http://schemas.microsoft.com/office/powerpoint/2010/main" val="2153168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A5E53-91BD-8097-935A-7D86A26EB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884820-4799-000A-BD73-1B1607124909}"/>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State, Reward</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DB2F55A2-303B-4A49-EDA9-7A83C7C151BF}"/>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C4A653E1-9D36-1A3C-A14E-BF058742E85A}"/>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878B2D78-539D-62AD-5E38-E659340369A8}"/>
              </a:ext>
            </a:extLst>
          </p:cNvPr>
          <p:cNvSpPr txBox="1"/>
          <p:nvPr/>
        </p:nvSpPr>
        <p:spPr>
          <a:xfrm>
            <a:off x="182519" y="749070"/>
            <a:ext cx="11269362" cy="646331"/>
          </a:xfrm>
          <a:prstGeom prst="rect">
            <a:avLst/>
          </a:prstGeom>
          <a:noFill/>
        </p:spPr>
        <p:txBody>
          <a:bodyPr wrap="square">
            <a:spAutoFit/>
          </a:bodyPr>
          <a:lstStyle/>
          <a:p>
            <a:r>
              <a:rPr lang="ja-JP" altLang="en-US">
                <a:solidFill>
                  <a:srgbClr val="000000"/>
                </a:solidFill>
                <a:effectLst/>
                <a:latin typeface="Meiryo" panose="020B0604030504040204" pitchFamily="34" charset="-128"/>
                <a:ea typeface="Meiryo" panose="020B0604030504040204" pitchFamily="34" charset="-128"/>
              </a:rPr>
              <a:t>最終報酬</a:t>
            </a:r>
            <a:r>
              <a:rPr lang="en-US" dirty="0">
                <a:solidFill>
                  <a:srgbClr val="000000"/>
                </a:solidFill>
                <a:effectLst/>
                <a:latin typeface="Meiryo" panose="020B0604030504040204" pitchFamily="34" charset="-128"/>
                <a:ea typeface="Meiryo" panose="020B0604030504040204" pitchFamily="34" charset="-128"/>
              </a:rPr>
              <a:t>RT (</a:t>
            </a:r>
            <a:r>
              <a:rPr lang="ja-JP" altLang="en-US">
                <a:solidFill>
                  <a:srgbClr val="000000"/>
                </a:solidFill>
                <a:effectLst/>
                <a:latin typeface="Meiryo" panose="020B0604030504040204" pitchFamily="34" charset="-128"/>
                <a:ea typeface="Meiryo" panose="020B0604030504040204" pitchFamily="34" charset="-128"/>
              </a:rPr>
              <a:t>式</a:t>
            </a:r>
            <a:r>
              <a:rPr lang="en-US" altLang="ja-JP" dirty="0">
                <a:solidFill>
                  <a:srgbClr val="000000"/>
                </a:solidFill>
                <a:effectLst/>
                <a:latin typeface="Meiryo" panose="020B0604030504040204" pitchFamily="34" charset="-128"/>
                <a:ea typeface="Meiryo" panose="020B0604030504040204" pitchFamily="34" charset="-128"/>
              </a:rPr>
              <a:t>(5.8)) </a:t>
            </a:r>
            <a:r>
              <a:rPr lang="ja-JP" altLang="en-US">
                <a:solidFill>
                  <a:srgbClr val="000000"/>
                </a:solidFill>
                <a:effectLst/>
                <a:latin typeface="Meiryo" panose="020B0604030504040204" pitchFamily="34" charset="-128"/>
                <a:ea typeface="Meiryo" panose="020B0604030504040204" pitchFamily="34" charset="-128"/>
              </a:rPr>
              <a:t>は、全体の半周長配線長</a:t>
            </a:r>
            <a:r>
              <a:rPr lang="en-US" altLang="ja-JP" dirty="0">
                <a:solidFill>
                  <a:srgbClr val="000000"/>
                </a:solidFill>
                <a:effectLst/>
                <a:latin typeface="Meiryo" panose="020B0604030504040204" pitchFamily="34" charset="-128"/>
                <a:ea typeface="Meiryo" panose="020B0604030504040204" pitchFamily="34" charset="-128"/>
              </a:rPr>
              <a:t>(</a:t>
            </a:r>
            <a:r>
              <a:rPr lang="en-US" dirty="0">
                <a:solidFill>
                  <a:srgbClr val="000000"/>
                </a:solidFill>
                <a:effectLst/>
                <a:latin typeface="Meiryo" panose="020B0604030504040204" pitchFamily="34" charset="-128"/>
                <a:ea typeface="Meiryo" panose="020B0604030504040204" pitchFamily="34" charset="-128"/>
              </a:rPr>
              <a:t>HPWL) </a:t>
            </a:r>
            <a:r>
              <a:rPr lang="ja-JP" altLang="en-US">
                <a:solidFill>
                  <a:srgbClr val="000000"/>
                </a:solidFill>
                <a:effectLst/>
                <a:latin typeface="Meiryo" panose="020B0604030504040204" pitchFamily="34" charset="-128"/>
                <a:ea typeface="Meiryo" panose="020B0604030504040204" pitchFamily="34" charset="-128"/>
              </a:rPr>
              <a:t>と配線混雑の平方根の和として定義されます。この式は、全体のネット長を最小化しながら、十分な配線可能性を提供するという考えに基づいています。</a:t>
            </a:r>
          </a:p>
        </p:txBody>
      </p:sp>
      <p:pic>
        <p:nvPicPr>
          <p:cNvPr id="5" name="Picture 4" descr="A math equations and formulas&#10;&#10;AI-generated content may be incorrect.">
            <a:extLst>
              <a:ext uri="{FF2B5EF4-FFF2-40B4-BE49-F238E27FC236}">
                <a16:creationId xmlns:a16="http://schemas.microsoft.com/office/drawing/2014/main" id="{0A946C9E-DFD5-0D46-C389-94427E3342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26696" y="3894617"/>
            <a:ext cx="7772400" cy="2741833"/>
          </a:xfrm>
          <a:prstGeom prst="rect">
            <a:avLst/>
          </a:prstGeom>
        </p:spPr>
      </p:pic>
      <p:pic>
        <p:nvPicPr>
          <p:cNvPr id="8" name="Picture 7" descr="A black and white image of a square with a black dot&#10;&#10;AI-generated content may be incorrect.">
            <a:extLst>
              <a:ext uri="{FF2B5EF4-FFF2-40B4-BE49-F238E27FC236}">
                <a16:creationId xmlns:a16="http://schemas.microsoft.com/office/drawing/2014/main" id="{211BAD4E-FE87-68BC-828A-655BED5BCA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915" y="1342936"/>
            <a:ext cx="7772400" cy="2532710"/>
          </a:xfrm>
          <a:prstGeom prst="rect">
            <a:avLst/>
          </a:prstGeom>
        </p:spPr>
      </p:pic>
      <p:sp>
        <p:nvSpPr>
          <p:cNvPr id="9" name="TextBox 8">
            <a:extLst>
              <a:ext uri="{FF2B5EF4-FFF2-40B4-BE49-F238E27FC236}">
                <a16:creationId xmlns:a16="http://schemas.microsoft.com/office/drawing/2014/main" id="{453955E3-7876-8F01-E33D-2BE12F6E4BBB}"/>
              </a:ext>
            </a:extLst>
          </p:cNvPr>
          <p:cNvSpPr txBox="1"/>
          <p:nvPr/>
        </p:nvSpPr>
        <p:spPr>
          <a:xfrm>
            <a:off x="432486" y="3478340"/>
            <a:ext cx="3517787" cy="646331"/>
          </a:xfrm>
          <a:prstGeom prst="rect">
            <a:avLst/>
          </a:prstGeom>
          <a:noFill/>
        </p:spPr>
        <p:txBody>
          <a:bodyPr wrap="square">
            <a:spAutoFit/>
          </a:bodyPr>
          <a:lstStyle/>
          <a:p>
            <a:r>
              <a:rPr lang="ja-JP" altLang="en-US">
                <a:solidFill>
                  <a:srgbClr val="0070C0"/>
                </a:solidFill>
                <a:latin typeface="Meiryo" panose="020B0604030504040204" pitchFamily="34" charset="-128"/>
                <a:ea typeface="Meiryo" panose="020B0604030504040204" pitchFamily="34" charset="-128"/>
              </a:rPr>
              <a:t>最外周の</a:t>
            </a:r>
            <a:r>
              <a:rPr lang="en-US" altLang="ja-JP" dirty="0" err="1">
                <a:solidFill>
                  <a:srgbClr val="0070C0"/>
                </a:solidFill>
                <a:effectLst/>
                <a:latin typeface="Meiryo" panose="020B0604030504040204" pitchFamily="34" charset="-128"/>
                <a:ea typeface="Meiryo" panose="020B0604030504040204" pitchFamily="34" charset="-128"/>
              </a:rPr>
              <a:t>MagicPin</a:t>
            </a:r>
            <a:r>
              <a:rPr lang="en-US" altLang="ja-JP" dirty="0">
                <a:solidFill>
                  <a:srgbClr val="0070C0"/>
                </a:solidFill>
                <a:effectLst/>
                <a:latin typeface="Meiryo" panose="020B0604030504040204" pitchFamily="34" charset="-128"/>
                <a:ea typeface="Meiryo" panose="020B0604030504040204" pitchFamily="34" charset="-128"/>
              </a:rPr>
              <a:t>(</a:t>
            </a:r>
            <a:r>
              <a:rPr lang="ja-JP" altLang="en-US">
                <a:solidFill>
                  <a:srgbClr val="0070C0"/>
                </a:solidFill>
                <a:effectLst/>
                <a:latin typeface="Meiryo" panose="020B0604030504040204" pitchFamily="34" charset="-128"/>
                <a:ea typeface="Meiryo" panose="020B0604030504040204" pitchFamily="34" charset="-128"/>
              </a:rPr>
              <a:t>接続</a:t>
            </a:r>
            <a:r>
              <a:rPr lang="en-US" altLang="ja-JP" dirty="0">
                <a:solidFill>
                  <a:srgbClr val="0070C0"/>
                </a:solidFill>
                <a:effectLst/>
                <a:latin typeface="Meiryo" panose="020B0604030504040204" pitchFamily="34" charset="-128"/>
                <a:ea typeface="Meiryo" panose="020B0604030504040204" pitchFamily="34" charset="-128"/>
              </a:rPr>
              <a:t>Pin</a:t>
            </a:r>
            <a:r>
              <a:rPr lang="en-US" altLang="ja-JP" dirty="0">
                <a:solidFill>
                  <a:srgbClr val="0070C0"/>
                </a:solidFill>
                <a:latin typeface="Meiryo" panose="020B0604030504040204" pitchFamily="34" charset="-128"/>
                <a:ea typeface="Meiryo" panose="020B0604030504040204" pitchFamily="34" charset="-128"/>
              </a:rPr>
              <a:t>)</a:t>
            </a:r>
            <a:r>
              <a:rPr lang="ja-JP" altLang="en-US">
                <a:solidFill>
                  <a:srgbClr val="0070C0"/>
                </a:solidFill>
                <a:latin typeface="Meiryo" panose="020B0604030504040204" pitchFamily="34" charset="-128"/>
                <a:ea typeface="Meiryo" panose="020B0604030504040204" pitchFamily="34" charset="-128"/>
              </a:rPr>
              <a:t>で</a:t>
            </a:r>
            <a:r>
              <a:rPr lang="en-US" altLang="ja-JP" dirty="0" err="1">
                <a:solidFill>
                  <a:srgbClr val="0070C0"/>
                </a:solidFill>
                <a:latin typeface="Meiryo" panose="020B0604030504040204" pitchFamily="34" charset="-128"/>
                <a:ea typeface="Meiryo" panose="020B0604030504040204" pitchFamily="34" charset="-128"/>
              </a:rPr>
              <a:t>w,h</a:t>
            </a:r>
            <a:r>
              <a:rPr lang="en-US" altLang="ja-JP" dirty="0">
                <a:solidFill>
                  <a:srgbClr val="0070C0"/>
                </a:solidFill>
                <a:latin typeface="Meiryo" panose="020B0604030504040204" pitchFamily="34" charset="-128"/>
                <a:ea typeface="Meiryo" panose="020B0604030504040204" pitchFamily="34" charset="-128"/>
              </a:rPr>
              <a:t> </a:t>
            </a:r>
            <a:r>
              <a:rPr lang="ja-JP" altLang="en-US">
                <a:solidFill>
                  <a:srgbClr val="0070C0"/>
                </a:solidFill>
                <a:latin typeface="Meiryo" panose="020B0604030504040204" pitchFamily="34" charset="-128"/>
                <a:ea typeface="Meiryo" panose="020B0604030504040204" pitchFamily="34" charset="-128"/>
              </a:rPr>
              <a:t>を定義</a:t>
            </a:r>
            <a:endParaRPr lang="ja-JP" altLang="en-US">
              <a:solidFill>
                <a:srgbClr val="0070C0"/>
              </a:solidFill>
              <a:effectLst/>
              <a:latin typeface="Meiryo" panose="020B0604030504040204" pitchFamily="34" charset="-128"/>
              <a:ea typeface="Meiryo" panose="020B0604030504040204" pitchFamily="34" charset="-128"/>
            </a:endParaRPr>
          </a:p>
        </p:txBody>
      </p:sp>
      <p:sp>
        <p:nvSpPr>
          <p:cNvPr id="10" name="TextBox 9">
            <a:extLst>
              <a:ext uri="{FF2B5EF4-FFF2-40B4-BE49-F238E27FC236}">
                <a16:creationId xmlns:a16="http://schemas.microsoft.com/office/drawing/2014/main" id="{D67EEE9E-0505-A9DF-BEB7-9165340E356E}"/>
              </a:ext>
            </a:extLst>
          </p:cNvPr>
          <p:cNvSpPr txBox="1"/>
          <p:nvPr/>
        </p:nvSpPr>
        <p:spPr>
          <a:xfrm>
            <a:off x="7277121" y="1808042"/>
            <a:ext cx="4023484" cy="646331"/>
          </a:xfrm>
          <a:prstGeom prst="rect">
            <a:avLst/>
          </a:prstGeom>
          <a:noFill/>
        </p:spPr>
        <p:txBody>
          <a:bodyPr wrap="square">
            <a:spAutoFit/>
          </a:bodyPr>
          <a:lstStyle/>
          <a:p>
            <a:r>
              <a:rPr lang="en-US" altLang="ja-JP" dirty="0">
                <a:solidFill>
                  <a:srgbClr val="0070C0"/>
                </a:solidFill>
                <a:latin typeface="Meiryo" panose="020B0604030504040204" pitchFamily="34" charset="-128"/>
                <a:ea typeface="Meiryo" panose="020B0604030504040204" pitchFamily="34" charset="-128"/>
              </a:rPr>
              <a:t>Net</a:t>
            </a:r>
            <a:r>
              <a:rPr lang="ja-JP" altLang="en-US">
                <a:solidFill>
                  <a:srgbClr val="0070C0"/>
                </a:solidFill>
                <a:latin typeface="Meiryo" panose="020B0604030504040204" pitchFamily="34" charset="-128"/>
                <a:ea typeface="Meiryo" panose="020B0604030504040204" pitchFamily="34" charset="-128"/>
              </a:rPr>
              <a:t>同士の重なり領域と、配線密度</a:t>
            </a:r>
            <a:r>
              <a:rPr lang="en-US" altLang="ja-JP" dirty="0">
                <a:solidFill>
                  <a:srgbClr val="0070C0"/>
                </a:solidFill>
                <a:latin typeface="Meiryo" panose="020B0604030504040204" pitchFamily="34" charset="-128"/>
                <a:ea typeface="Meiryo" panose="020B0604030504040204" pitchFamily="34" charset="-128"/>
              </a:rPr>
              <a:t> d </a:t>
            </a:r>
            <a:r>
              <a:rPr lang="ja-JP" altLang="en-US">
                <a:solidFill>
                  <a:srgbClr val="0070C0"/>
                </a:solidFill>
                <a:latin typeface="Meiryo" panose="020B0604030504040204" pitchFamily="34" charset="-128"/>
                <a:ea typeface="Meiryo" panose="020B0604030504040204" pitchFamily="34" charset="-128"/>
              </a:rPr>
              <a:t>の積で</a:t>
            </a:r>
            <a:r>
              <a:rPr lang="en-US" altLang="ja-JP" dirty="0">
                <a:solidFill>
                  <a:srgbClr val="0070C0"/>
                </a:solidFill>
                <a:latin typeface="Meiryo" panose="020B0604030504040204" pitchFamily="34" charset="-128"/>
                <a:ea typeface="Meiryo" panose="020B0604030504040204" pitchFamily="34" charset="-128"/>
              </a:rPr>
              <a:t> Congestion </a:t>
            </a:r>
            <a:r>
              <a:rPr lang="ja-JP" altLang="en-US">
                <a:solidFill>
                  <a:srgbClr val="0070C0"/>
                </a:solidFill>
                <a:latin typeface="Meiryo" panose="020B0604030504040204" pitchFamily="34" charset="-128"/>
                <a:ea typeface="Meiryo" panose="020B0604030504040204" pitchFamily="34" charset="-128"/>
              </a:rPr>
              <a:t>を定義</a:t>
            </a:r>
            <a:endParaRPr lang="en-US" altLang="ja-JP" dirty="0">
              <a:solidFill>
                <a:srgbClr val="0070C0"/>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Rounded Rectangular Callout 10">
                <a:extLst>
                  <a:ext uri="{FF2B5EF4-FFF2-40B4-BE49-F238E27FC236}">
                    <a16:creationId xmlns:a16="http://schemas.microsoft.com/office/drawing/2014/main" id="{7A9C9ABC-F6E4-844A-9026-AABEF69989C2}"/>
                  </a:ext>
                </a:extLst>
              </p:cNvPr>
              <p:cNvSpPr/>
              <p:nvPr/>
            </p:nvSpPr>
            <p:spPr>
              <a:xfrm>
                <a:off x="9217351" y="4704958"/>
                <a:ext cx="1961517" cy="651163"/>
              </a:xfrm>
              <a:prstGeom prst="wedgeRoundRectCallout">
                <a:avLst>
                  <a:gd name="adj1" fmla="val -87263"/>
                  <a:gd name="adj2" fmla="val -35372"/>
                  <a:gd name="adj3" fmla="val 16667"/>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acc>
                      <m:accPr>
                        <m:chr m:val="̅"/>
                        <m:ctrlPr>
                          <a:rPr lang="en-JP"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𝑝</m:t>
                        </m:r>
                      </m:e>
                    </m:acc>
                    <m:r>
                      <a:rPr lang="en-JP" dirty="0">
                        <a:solidFill>
                          <a:srgbClr val="FF0000"/>
                        </a:solidFill>
                        <a:latin typeface="Cambria Math" panose="02040503050406030204" pitchFamily="18" charset="0"/>
                        <a:ea typeface="Cambria Math" panose="02040503050406030204" pitchFamily="18" charset="0"/>
                      </a:rPr>
                      <m:t>=</m:t>
                    </m:r>
                    <m:f>
                      <m:fPr>
                        <m:type m:val="skw"/>
                        <m:ctrlPr>
                          <a:rPr lang="en-JP" i="1" dirty="0" smtClean="0">
                            <a:solidFill>
                              <a:srgbClr val="FF0000"/>
                            </a:solidFill>
                            <a:latin typeface="Cambria Math" panose="02040503050406030204" pitchFamily="18" charset="0"/>
                            <a:ea typeface="Cambria Math" panose="02040503050406030204" pitchFamily="18" charset="0"/>
                          </a:rPr>
                        </m:ctrlPr>
                      </m:fPr>
                      <m:num>
                        <m:r>
                          <a:rPr lang="en-US" b="0" i="1" dirty="0" smtClean="0">
                            <a:solidFill>
                              <a:srgbClr val="FF0000"/>
                            </a:solidFill>
                            <a:latin typeface="Cambria Math" panose="02040503050406030204" pitchFamily="18" charset="0"/>
                            <a:ea typeface="Cambria Math" panose="02040503050406030204" pitchFamily="18" charset="0"/>
                          </a:rPr>
                          <m:t>𝑝</m:t>
                        </m:r>
                      </m:num>
                      <m:den>
                        <m:r>
                          <a:rPr lang="en-US" b="0" i="1" dirty="0" smtClean="0">
                            <a:solidFill>
                              <a:srgbClr val="FF0000"/>
                            </a:solidFill>
                            <a:latin typeface="Cambria Math" panose="02040503050406030204" pitchFamily="18" charset="0"/>
                            <a:ea typeface="Cambria Math" panose="02040503050406030204" pitchFamily="18" charset="0"/>
                          </a:rPr>
                          <m:t>𝑙</m:t>
                        </m:r>
                      </m:den>
                    </m:f>
                  </m:oMath>
                </a14:m>
                <a:r>
                  <a:rPr lang="en-JP" dirty="0">
                    <a:solidFill>
                      <a:srgbClr val="FF0000"/>
                    </a:solidFill>
                  </a:rPr>
                  <a:t>のミス</a:t>
                </a:r>
              </a:p>
            </p:txBody>
          </p:sp>
        </mc:Choice>
        <mc:Fallback xmlns="">
          <p:sp>
            <p:nvSpPr>
              <p:cNvPr id="11" name="Rounded Rectangular Callout 10">
                <a:extLst>
                  <a:ext uri="{FF2B5EF4-FFF2-40B4-BE49-F238E27FC236}">
                    <a16:creationId xmlns:a16="http://schemas.microsoft.com/office/drawing/2014/main" id="{7A9C9ABC-F6E4-844A-9026-AABEF69989C2}"/>
                  </a:ext>
                </a:extLst>
              </p:cNvPr>
              <p:cNvSpPr>
                <a:spLocks noRot="1" noChangeAspect="1" noMove="1" noResize="1" noEditPoints="1" noAdjustHandles="1" noChangeArrowheads="1" noChangeShapeType="1" noTextEdit="1"/>
              </p:cNvSpPr>
              <p:nvPr/>
            </p:nvSpPr>
            <p:spPr>
              <a:xfrm>
                <a:off x="9217351" y="4704958"/>
                <a:ext cx="1961517" cy="651163"/>
              </a:xfrm>
              <a:prstGeom prst="wedgeRoundRectCallout">
                <a:avLst>
                  <a:gd name="adj1" fmla="val -87263"/>
                  <a:gd name="adj2" fmla="val -35372"/>
                  <a:gd name="adj3" fmla="val 16667"/>
                </a:avLst>
              </a:prstGeom>
              <a:blipFill>
                <a:blip r:embed="rId4"/>
                <a:stretch>
                  <a:fillRect t="-41509" b="-71698"/>
                </a:stretch>
              </a:blipFill>
              <a:ln>
                <a:solidFill>
                  <a:srgbClr val="FF0000"/>
                </a:solidFill>
              </a:ln>
            </p:spPr>
            <p:txBody>
              <a:bodyPr/>
              <a:lstStyle/>
              <a:p>
                <a:r>
                  <a:rPr lang="en-JP">
                    <a:noFill/>
                  </a:rPr>
                  <a:t> </a:t>
                </a:r>
              </a:p>
            </p:txBody>
          </p:sp>
        </mc:Fallback>
      </mc:AlternateContent>
      <p:sp>
        <p:nvSpPr>
          <p:cNvPr id="7" name="TextBox 6">
            <a:extLst>
              <a:ext uri="{FF2B5EF4-FFF2-40B4-BE49-F238E27FC236}">
                <a16:creationId xmlns:a16="http://schemas.microsoft.com/office/drawing/2014/main" id="{721E13AD-E2CE-2911-ADF9-AEBD28B12E43}"/>
              </a:ext>
            </a:extLst>
          </p:cNvPr>
          <p:cNvSpPr txBox="1"/>
          <p:nvPr/>
        </p:nvSpPr>
        <p:spPr>
          <a:xfrm>
            <a:off x="403653" y="4301647"/>
            <a:ext cx="5663514" cy="2031325"/>
          </a:xfrm>
          <a:prstGeom prst="rect">
            <a:avLst/>
          </a:prstGeom>
          <a:noFill/>
        </p:spPr>
        <p:txBody>
          <a:bodyPr wrap="square">
            <a:spAutoFit/>
          </a:bodyPr>
          <a:lstStyle/>
          <a:p>
            <a:r>
              <a:rPr lang="ja-JP" altLang="en-US">
                <a:solidFill>
                  <a:srgbClr val="000000"/>
                </a:solidFill>
                <a:effectLst/>
                <a:latin typeface="Meiryo" panose="020B0604030504040204" pitchFamily="34" charset="-128"/>
                <a:ea typeface="Meiryo" panose="020B0604030504040204" pitchFamily="34" charset="-128"/>
              </a:rPr>
              <a:t>状態</a:t>
            </a:r>
            <a:r>
              <a:rPr lang="en-US" dirty="0">
                <a:solidFill>
                  <a:srgbClr val="000000"/>
                </a:solidFill>
                <a:effectLst/>
                <a:latin typeface="Meiryo" panose="020B0604030504040204" pitchFamily="34" charset="-128"/>
                <a:ea typeface="Meiryo" panose="020B0604030504040204" pitchFamily="34" charset="-128"/>
              </a:rPr>
              <a:t>St </a:t>
            </a:r>
            <a:r>
              <a:rPr lang="ja-JP" altLang="en-US">
                <a:solidFill>
                  <a:srgbClr val="000000"/>
                </a:solidFill>
                <a:effectLst/>
                <a:latin typeface="Meiryo" panose="020B0604030504040204" pitchFamily="34" charset="-128"/>
                <a:ea typeface="Meiryo" panose="020B0604030504040204" pitchFamily="34" charset="-128"/>
              </a:rPr>
              <a:t>は時刻</a:t>
            </a:r>
            <a:r>
              <a:rPr lang="en-US" dirty="0">
                <a:solidFill>
                  <a:srgbClr val="000000"/>
                </a:solidFill>
                <a:effectLst/>
                <a:latin typeface="Meiryo" panose="020B0604030504040204" pitchFamily="34" charset="-128"/>
                <a:ea typeface="Meiryo" panose="020B0604030504040204" pitchFamily="34" charset="-128"/>
              </a:rPr>
              <a:t>t </a:t>
            </a:r>
            <a:r>
              <a:rPr lang="ja-JP" altLang="en-US">
                <a:solidFill>
                  <a:srgbClr val="000000"/>
                </a:solidFill>
                <a:effectLst/>
                <a:latin typeface="Meiryo" panose="020B0604030504040204" pitchFamily="34" charset="-128"/>
                <a:ea typeface="Meiryo" panose="020B0604030504040204" pitchFamily="34" charset="-128"/>
              </a:rPr>
              <a:t>におけるグラフ</a:t>
            </a:r>
            <a:r>
              <a:rPr lang="en-US" dirty="0">
                <a:solidFill>
                  <a:srgbClr val="000000"/>
                </a:solidFill>
                <a:effectLst/>
                <a:latin typeface="Meiryo" panose="020B0604030504040204" pitchFamily="34" charset="-128"/>
                <a:ea typeface="Meiryo" panose="020B0604030504040204" pitchFamily="34" charset="-128"/>
              </a:rPr>
              <a:t>Gt = (Vt, Et) </a:t>
            </a:r>
            <a:r>
              <a:rPr lang="ja-JP" altLang="en-US">
                <a:solidFill>
                  <a:srgbClr val="000000"/>
                </a:solidFill>
                <a:effectLst/>
                <a:latin typeface="Meiryo" panose="020B0604030504040204" pitchFamily="34" charset="-128"/>
                <a:ea typeface="Meiryo" panose="020B0604030504040204" pitchFamily="34" charset="-128"/>
              </a:rPr>
              <a:t>として定義されます。まず時刻</a:t>
            </a:r>
            <a:r>
              <a:rPr lang="en-US" dirty="0">
                <a:solidFill>
                  <a:srgbClr val="000000"/>
                </a:solidFill>
                <a:effectLst/>
                <a:latin typeface="Meiryo" panose="020B0604030504040204" pitchFamily="34" charset="-128"/>
                <a:ea typeface="Meiryo" panose="020B0604030504040204" pitchFamily="34" charset="-128"/>
              </a:rPr>
              <a:t>t = 0 </a:t>
            </a:r>
            <a:r>
              <a:rPr lang="ja-JP" altLang="en-US">
                <a:solidFill>
                  <a:srgbClr val="000000"/>
                </a:solidFill>
                <a:effectLst/>
                <a:latin typeface="Meiryo" panose="020B0604030504040204" pitchFamily="34" charset="-128"/>
                <a:ea typeface="Meiryo" panose="020B0604030504040204" pitchFamily="34" charset="-128"/>
              </a:rPr>
              <a:t>の初期状態があります。これは、この状態ではすべてのセルが点</a:t>
            </a:r>
            <a:r>
              <a:rPr lang="en-US" altLang="ja-JP" dirty="0">
                <a:solidFill>
                  <a:srgbClr val="000000"/>
                </a:solidFill>
                <a:effectLst/>
                <a:latin typeface="Meiryo" panose="020B0604030504040204" pitchFamily="34" charset="-128"/>
                <a:ea typeface="Meiryo" panose="020B0604030504040204" pitchFamily="34" charset="-128"/>
              </a:rPr>
              <a:t>(0, 0)</a:t>
            </a:r>
            <a:r>
              <a:rPr lang="en-US" dirty="0">
                <a:solidFill>
                  <a:srgbClr val="000000"/>
                </a:solidFill>
                <a:effectLst/>
                <a:latin typeface="Meiryo" panose="020B0604030504040204" pitchFamily="34" charset="-128"/>
                <a:ea typeface="Meiryo" panose="020B0604030504040204" pitchFamily="34" charset="-128"/>
              </a:rPr>
              <a:t>T </a:t>
            </a:r>
            <a:r>
              <a:rPr lang="ja-JP" altLang="en-US">
                <a:solidFill>
                  <a:srgbClr val="000000"/>
                </a:solidFill>
                <a:effectLst/>
                <a:latin typeface="Meiryo" panose="020B0604030504040204" pitchFamily="34" charset="-128"/>
                <a:ea typeface="Meiryo" panose="020B0604030504040204" pitchFamily="34" charset="-128"/>
              </a:rPr>
              <a:t>に位置し、回転角</a:t>
            </a:r>
            <a:r>
              <a:rPr lang="el-GR" dirty="0">
                <a:solidFill>
                  <a:srgbClr val="000000"/>
                </a:solidFill>
                <a:effectLst/>
                <a:latin typeface="Meiryo" panose="020B0604030504040204" pitchFamily="34" charset="-128"/>
                <a:ea typeface="Meiryo" panose="020B0604030504040204" pitchFamily="34" charset="-128"/>
              </a:rPr>
              <a:t>Φ = 0、</a:t>
            </a:r>
            <a:r>
              <a:rPr lang="ja-JP" altLang="en-US">
                <a:solidFill>
                  <a:srgbClr val="000000"/>
                </a:solidFill>
                <a:effectLst/>
                <a:latin typeface="Meiryo" panose="020B0604030504040204" pitchFamily="34" charset="-128"/>
                <a:ea typeface="Meiryo" panose="020B0604030504040204" pitchFamily="34" charset="-128"/>
              </a:rPr>
              <a:t>かつ配置済フラグがリセットされた状態です。もう一つの特別な状態は時刻</a:t>
            </a:r>
            <a:r>
              <a:rPr lang="en-US" dirty="0">
                <a:solidFill>
                  <a:srgbClr val="000000"/>
                </a:solidFill>
                <a:effectLst/>
                <a:latin typeface="Meiryo" panose="020B0604030504040204" pitchFamily="34" charset="-128"/>
                <a:ea typeface="Meiryo" panose="020B0604030504040204" pitchFamily="34" charset="-128"/>
              </a:rPr>
              <a:t>t= T </a:t>
            </a:r>
            <a:r>
              <a:rPr lang="ja-JP" altLang="en-US">
                <a:solidFill>
                  <a:srgbClr val="000000"/>
                </a:solidFill>
                <a:effectLst/>
                <a:latin typeface="Meiryo" panose="020B0604030504040204" pitchFamily="34" charset="-128"/>
                <a:ea typeface="Meiryo" panose="020B0604030504040204" pitchFamily="34" charset="-128"/>
              </a:rPr>
              <a:t>で、ここで</a:t>
            </a:r>
            <a:r>
              <a:rPr lang="en-US" dirty="0">
                <a:solidFill>
                  <a:srgbClr val="000000"/>
                </a:solidFill>
                <a:effectLst/>
                <a:latin typeface="Meiryo" panose="020B0604030504040204" pitchFamily="34" charset="-128"/>
                <a:ea typeface="Meiryo" panose="020B0604030504040204" pitchFamily="34" charset="-128"/>
              </a:rPr>
              <a:t>T= |C| </a:t>
            </a:r>
            <a:r>
              <a:rPr lang="ja-JP" altLang="en-US">
                <a:solidFill>
                  <a:srgbClr val="000000"/>
                </a:solidFill>
                <a:effectLst/>
                <a:latin typeface="Meiryo" panose="020B0604030504040204" pitchFamily="34" charset="-128"/>
                <a:ea typeface="Meiryo" panose="020B0604030504040204" pitchFamily="34" charset="-128"/>
              </a:rPr>
              <a:t>となり、すべてのセルが配置され完了したことを示しています。</a:t>
            </a:r>
          </a:p>
        </p:txBody>
      </p:sp>
      <p:sp>
        <p:nvSpPr>
          <p:cNvPr id="12" name="Rounded Rectangular Callout 11">
            <a:extLst>
              <a:ext uri="{FF2B5EF4-FFF2-40B4-BE49-F238E27FC236}">
                <a16:creationId xmlns:a16="http://schemas.microsoft.com/office/drawing/2014/main" id="{84F6AF17-6765-A3DA-CD00-CE319D882642}"/>
              </a:ext>
            </a:extLst>
          </p:cNvPr>
          <p:cNvSpPr/>
          <p:nvPr/>
        </p:nvSpPr>
        <p:spPr>
          <a:xfrm>
            <a:off x="3812356" y="3738608"/>
            <a:ext cx="2838511" cy="386064"/>
          </a:xfrm>
          <a:prstGeom prst="wedgeRoundRectCallout">
            <a:avLst>
              <a:gd name="adj1" fmla="val -17806"/>
              <a:gd name="adj2" fmla="val 101844"/>
              <a:gd name="adj3" fmla="val 16667"/>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en-JP" sz="1200" dirty="0">
                <a:solidFill>
                  <a:srgbClr val="FF0000"/>
                </a:solidFill>
              </a:rPr>
              <a:t>Vt：セルのパラメータのベクトル</a:t>
            </a:r>
          </a:p>
          <a:p>
            <a:r>
              <a:rPr lang="en-JP" sz="1200" dirty="0">
                <a:solidFill>
                  <a:srgbClr val="FF0000"/>
                </a:solidFill>
              </a:rPr>
              <a:t>Et：セル間の接続情報</a:t>
            </a:r>
          </a:p>
        </p:txBody>
      </p:sp>
    </p:spTree>
    <p:extLst>
      <p:ext uri="{BB962C8B-B14F-4D97-AF65-F5344CB8AC3E}">
        <p14:creationId xmlns:p14="http://schemas.microsoft.com/office/powerpoint/2010/main" val="384320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681C0-05B9-704A-A501-09C95ABA82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443585-F70C-82C8-E18E-5800345AAD27}"/>
              </a:ext>
            </a:extLst>
          </p:cNvPr>
          <p:cNvSpPr>
            <a:spLocks noGrp="1"/>
          </p:cNvSpPr>
          <p:nvPr>
            <p:ph type="title"/>
          </p:nvPr>
        </p:nvSpPr>
        <p:spPr>
          <a:xfrm>
            <a:off x="432486" y="61442"/>
            <a:ext cx="11269363" cy="604781"/>
          </a:xfrm>
        </p:spPr>
        <p:txBody>
          <a:bodyPr/>
          <a:lstStyle/>
          <a:p>
            <a:r>
              <a:rPr lang="en-US" dirty="0">
                <a:solidFill>
                  <a:srgbClr val="000000"/>
                </a:solidFill>
                <a:effectLst/>
                <a:latin typeface="Meiryo UI" panose="020B0604030504040204" pitchFamily="34" charset="-128"/>
                <a:ea typeface="Meiryo UI" panose="020B0604030504040204" pitchFamily="34" charset="-128"/>
              </a:rPr>
              <a:t>proximal policy optimization :</a:t>
            </a:r>
            <a:r>
              <a:rPr lang="en-US" b="0" i="0" dirty="0">
                <a:solidFill>
                  <a:srgbClr val="202122"/>
                </a:solidFill>
                <a:effectLst/>
                <a:latin typeface="Meiryo UI" panose="020B0604030504040204" pitchFamily="34" charset="-128"/>
                <a:ea typeface="Meiryo UI" panose="020B0604030504040204" pitchFamily="34" charset="-128"/>
              </a:rPr>
              <a:t>PPO</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B9C3B9FD-3DF1-A7C6-3003-2816BF22BDB1}"/>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5332C75E-F7EA-500C-CC39-841B22554E28}"/>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DDBA5323-80AE-690F-240F-1C36C59A65CC}"/>
              </a:ext>
            </a:extLst>
          </p:cNvPr>
          <p:cNvSpPr txBox="1"/>
          <p:nvPr/>
        </p:nvSpPr>
        <p:spPr>
          <a:xfrm>
            <a:off x="432485" y="749070"/>
            <a:ext cx="11269363" cy="5078313"/>
          </a:xfrm>
          <a:prstGeom prst="rect">
            <a:avLst/>
          </a:prstGeom>
          <a:noFill/>
        </p:spPr>
        <p:txBody>
          <a:bodyPr wrap="square">
            <a:spAutoFit/>
          </a:bodyPr>
          <a:lstStyle/>
          <a:p>
            <a:r>
              <a:rPr lang="ja-JP" altLang="en-US">
                <a:solidFill>
                  <a:srgbClr val="000000"/>
                </a:solidFill>
                <a:effectLst/>
                <a:latin typeface="Meiryo UI" panose="020B0604030504040204" pitchFamily="34" charset="-128"/>
                <a:ea typeface="Meiryo UI" panose="020B0604030504040204" pitchFamily="34" charset="-128"/>
              </a:rPr>
              <a:t>エージェントは、各タイムステップ</a:t>
            </a:r>
            <a:r>
              <a:rPr lang="en-US" dirty="0">
                <a:solidFill>
                  <a:srgbClr val="000000"/>
                </a:solidFill>
                <a:effectLst/>
                <a:latin typeface="Meiryo UI" panose="020B0604030504040204" pitchFamily="34" charset="-128"/>
                <a:ea typeface="Meiryo UI" panose="020B0604030504040204" pitchFamily="34" charset="-128"/>
              </a:rPr>
              <a:t>t </a:t>
            </a:r>
            <a:r>
              <a:rPr lang="ja-JP" altLang="en-US">
                <a:solidFill>
                  <a:srgbClr val="000000"/>
                </a:solidFill>
                <a:effectLst/>
                <a:latin typeface="Meiryo UI" panose="020B0604030504040204" pitchFamily="34" charset="-128"/>
                <a:ea typeface="Meiryo UI" panose="020B0604030504040204" pitchFamily="34" charset="-128"/>
              </a:rPr>
              <a:t>において、現在の状態</a:t>
            </a:r>
            <a:r>
              <a:rPr lang="en-US" dirty="0">
                <a:solidFill>
                  <a:srgbClr val="000000"/>
                </a:solidFill>
                <a:effectLst/>
                <a:latin typeface="Meiryo UI" panose="020B0604030504040204" pitchFamily="34" charset="-128"/>
                <a:ea typeface="Meiryo UI" panose="020B0604030504040204" pitchFamily="34" charset="-128"/>
              </a:rPr>
              <a:t>St </a:t>
            </a:r>
            <a:r>
              <a:rPr lang="ja-JP" altLang="en-US">
                <a:solidFill>
                  <a:srgbClr val="000000"/>
                </a:solidFill>
                <a:effectLst/>
                <a:latin typeface="Meiryo UI" panose="020B0604030504040204" pitchFamily="34" charset="-128"/>
                <a:ea typeface="Meiryo UI" panose="020B0604030504040204" pitchFamily="34" charset="-128"/>
              </a:rPr>
              <a:t>に基づき、</a:t>
            </a:r>
            <a:r>
              <a:rPr lang="en-US" altLang="ja-JP" dirty="0">
                <a:solidFill>
                  <a:srgbClr val="000000"/>
                </a:solidFill>
                <a:effectLst/>
                <a:latin typeface="Meiryo UI" panose="020B0604030504040204" pitchFamily="34" charset="-128"/>
                <a:ea typeface="Meiryo UI" panose="020B0604030504040204" pitchFamily="34" charset="-128"/>
              </a:rPr>
              <a:t>1 </a:t>
            </a:r>
            <a:r>
              <a:rPr lang="ja-JP" altLang="en-US">
                <a:solidFill>
                  <a:srgbClr val="000000"/>
                </a:solidFill>
                <a:effectLst/>
                <a:latin typeface="Meiryo UI" panose="020B0604030504040204" pitchFamily="34" charset="-128"/>
                <a:ea typeface="Meiryo UI" panose="020B0604030504040204" pitchFamily="34" charset="-128"/>
              </a:rPr>
              <a:t>つの配置エピソード中に報酬を最大化するアクション</a:t>
            </a:r>
            <a:r>
              <a:rPr lang="en-US" dirty="0">
                <a:solidFill>
                  <a:srgbClr val="000000"/>
                </a:solidFill>
                <a:effectLst/>
                <a:latin typeface="Meiryo UI" panose="020B0604030504040204" pitchFamily="34" charset="-128"/>
                <a:ea typeface="Meiryo UI" panose="020B0604030504040204" pitchFamily="34" charset="-128"/>
              </a:rPr>
              <a:t>At </a:t>
            </a:r>
            <a:r>
              <a:rPr lang="ja-JP" altLang="en-US">
                <a:solidFill>
                  <a:srgbClr val="000000"/>
                </a:solidFill>
                <a:effectLst/>
                <a:latin typeface="Meiryo UI" panose="020B0604030504040204" pitchFamily="34" charset="-128"/>
                <a:ea typeface="Meiryo UI" panose="020B0604030504040204" pitchFamily="34" charset="-128"/>
              </a:rPr>
              <a:t>を選択しようと試みます。このタスクを解決するために、</a:t>
            </a:r>
            <a:r>
              <a:rPr lang="en-US" dirty="0">
                <a:solidFill>
                  <a:srgbClr val="000000"/>
                </a:solidFill>
                <a:effectLst/>
                <a:latin typeface="Meiryo UI" panose="020B0604030504040204" pitchFamily="34" charset="-128"/>
                <a:ea typeface="Meiryo UI" panose="020B0604030504040204" pitchFamily="34" charset="-128"/>
              </a:rPr>
              <a:t>Schulman </a:t>
            </a:r>
            <a:r>
              <a:rPr lang="ja-JP" altLang="en-US">
                <a:solidFill>
                  <a:srgbClr val="000000"/>
                </a:solidFill>
                <a:effectLst/>
                <a:latin typeface="Meiryo UI" panose="020B0604030504040204" pitchFamily="34" charset="-128"/>
                <a:ea typeface="Meiryo UI" panose="020B0604030504040204" pitchFamily="34" charset="-128"/>
              </a:rPr>
              <a:t>によって開発された近接方策最適化</a:t>
            </a:r>
            <a:r>
              <a:rPr lang="en-US" altLang="ja-JP" dirty="0">
                <a:solidFill>
                  <a:srgbClr val="000000"/>
                </a:solidFill>
                <a:effectLst/>
                <a:latin typeface="Meiryo UI" panose="020B0604030504040204" pitchFamily="34" charset="-128"/>
                <a:ea typeface="Meiryo UI" panose="020B0604030504040204" pitchFamily="34" charset="-128"/>
              </a:rPr>
              <a:t>(</a:t>
            </a:r>
            <a:r>
              <a:rPr lang="en-US" dirty="0">
                <a:solidFill>
                  <a:srgbClr val="000000"/>
                </a:solidFill>
                <a:effectLst/>
                <a:latin typeface="Meiryo UI" panose="020B0604030504040204" pitchFamily="34" charset="-128"/>
                <a:ea typeface="Meiryo UI" panose="020B0604030504040204" pitchFamily="34" charset="-128"/>
              </a:rPr>
              <a:t>proximal policy optimization :PPO ) </a:t>
            </a:r>
            <a:r>
              <a:rPr lang="ja-JP" altLang="en-US">
                <a:solidFill>
                  <a:srgbClr val="000000"/>
                </a:solidFill>
                <a:effectLst/>
                <a:latin typeface="Meiryo UI" panose="020B0604030504040204" pitchFamily="34" charset="-128"/>
                <a:ea typeface="Meiryo UI" panose="020B0604030504040204" pitchFamily="34" charset="-128"/>
              </a:rPr>
              <a:t>アルゴリズムが実装されました。これは、</a:t>
            </a:r>
            <a:r>
              <a:rPr lang="en-US" dirty="0">
                <a:solidFill>
                  <a:srgbClr val="000000"/>
                </a:solidFill>
                <a:effectLst/>
                <a:latin typeface="Meiryo UI" panose="020B0604030504040204" pitchFamily="34" charset="-128"/>
                <a:ea typeface="Meiryo UI" panose="020B0604030504040204" pitchFamily="34" charset="-128"/>
              </a:rPr>
              <a:t>rollout(), evaluate(), learn() </a:t>
            </a:r>
            <a:r>
              <a:rPr lang="ja-JP" altLang="en-US">
                <a:solidFill>
                  <a:srgbClr val="000000"/>
                </a:solidFill>
                <a:effectLst/>
                <a:latin typeface="Meiryo UI" panose="020B0604030504040204" pitchFamily="34" charset="-128"/>
                <a:ea typeface="Meiryo UI" panose="020B0604030504040204" pitchFamily="34" charset="-128"/>
              </a:rPr>
              <a:t>の</a:t>
            </a:r>
            <a:r>
              <a:rPr lang="en-US" altLang="ja-JP" dirty="0">
                <a:solidFill>
                  <a:srgbClr val="000000"/>
                </a:solidFill>
                <a:effectLst/>
                <a:latin typeface="Meiryo UI" panose="020B0604030504040204" pitchFamily="34" charset="-128"/>
                <a:ea typeface="Meiryo UI" panose="020B0604030504040204" pitchFamily="34" charset="-128"/>
              </a:rPr>
              <a:t>3 </a:t>
            </a:r>
            <a:r>
              <a:rPr lang="ja-JP" altLang="en-US">
                <a:solidFill>
                  <a:srgbClr val="000000"/>
                </a:solidFill>
                <a:effectLst/>
                <a:latin typeface="Meiryo UI" panose="020B0604030504040204" pitchFamily="34" charset="-128"/>
                <a:ea typeface="Meiryo UI" panose="020B0604030504040204" pitchFamily="34" charset="-128"/>
              </a:rPr>
              <a:t>つの主要なメソッドを定義しており、配置環境で動作するように適応されています。</a:t>
            </a:r>
            <a:endParaRPr lang="en-US" altLang="ja-JP" dirty="0">
              <a:solidFill>
                <a:srgbClr val="000000"/>
              </a:solidFill>
              <a:effectLst/>
              <a:latin typeface="Meiryo UI" panose="020B0604030504040204" pitchFamily="34" charset="-128"/>
              <a:ea typeface="Meiryo UI" panose="020B0604030504040204" pitchFamily="34" charset="-128"/>
            </a:endParaRPr>
          </a:p>
          <a:p>
            <a:endParaRPr lang="en-US" altLang="ja-JP" dirty="0">
              <a:solidFill>
                <a:srgbClr val="000000"/>
              </a:solidFill>
              <a:latin typeface="Meiryo UI" panose="020B0604030504040204" pitchFamily="34" charset="-128"/>
              <a:ea typeface="Meiryo UI" panose="020B0604030504040204" pitchFamily="34" charset="-128"/>
            </a:endParaRPr>
          </a:p>
          <a:p>
            <a:r>
              <a:rPr lang="ja-JP" altLang="en-US" b="1" i="0">
                <a:solidFill>
                  <a:srgbClr val="202122"/>
                </a:solidFill>
                <a:effectLst/>
                <a:latin typeface="Meiryo UI" panose="020B0604030504040204" pitchFamily="34" charset="-128"/>
                <a:ea typeface="Meiryo UI" panose="020B0604030504040204" pitchFamily="34" charset="-128"/>
              </a:rPr>
              <a:t>近接方策最適化</a:t>
            </a:r>
            <a:r>
              <a:rPr lang="ja-JP" altLang="en-US" b="0" i="0">
                <a:solidFill>
                  <a:srgbClr val="202122"/>
                </a:solidFill>
                <a:effectLst/>
                <a:latin typeface="Meiryo UI" panose="020B0604030504040204" pitchFamily="34" charset="-128"/>
                <a:ea typeface="Meiryo UI" panose="020B0604030504040204" pitchFamily="34" charset="-128"/>
              </a:rPr>
              <a:t>（</a:t>
            </a:r>
            <a:r>
              <a:rPr lang="en-US" dirty="0">
                <a:solidFill>
                  <a:srgbClr val="000000"/>
                </a:solidFill>
                <a:effectLst/>
                <a:latin typeface="Meiryo UI" panose="020B0604030504040204" pitchFamily="34" charset="-128"/>
                <a:ea typeface="Meiryo UI" panose="020B0604030504040204" pitchFamily="34" charset="-128"/>
              </a:rPr>
              <a:t>proximal policy optimization :</a:t>
            </a:r>
            <a:r>
              <a:rPr lang="en-US" b="0" i="0" dirty="0">
                <a:solidFill>
                  <a:srgbClr val="202122"/>
                </a:solidFill>
                <a:effectLst/>
                <a:latin typeface="Meiryo UI" panose="020B0604030504040204" pitchFamily="34" charset="-128"/>
                <a:ea typeface="Meiryo UI" panose="020B0604030504040204" pitchFamily="34" charset="-128"/>
              </a:rPr>
              <a:t>PPO）</a:t>
            </a:r>
            <a:r>
              <a:rPr lang="ja-JP" altLang="en-US" b="0" i="0">
                <a:solidFill>
                  <a:srgbClr val="202122"/>
                </a:solidFill>
                <a:effectLst/>
                <a:latin typeface="Meiryo UI" panose="020B0604030504040204" pitchFamily="34" charset="-128"/>
                <a:ea typeface="Meiryo UI" panose="020B0604030504040204" pitchFamily="34" charset="-128"/>
              </a:rPr>
              <a:t>は強化学習のアルゴリズムの一種である。</a:t>
            </a:r>
            <a:r>
              <a:rPr lang="en-US" altLang="ja-JP" b="0" i="0" dirty="0">
                <a:solidFill>
                  <a:srgbClr val="202122"/>
                </a:solidFill>
                <a:effectLst/>
                <a:latin typeface="Meiryo UI" panose="020B0604030504040204" pitchFamily="34" charset="-128"/>
                <a:ea typeface="Meiryo UI" panose="020B0604030504040204" pitchFamily="34" charset="-128"/>
              </a:rPr>
              <a:t>2017</a:t>
            </a:r>
            <a:r>
              <a:rPr lang="ja-JP" altLang="en-US" b="0" i="0">
                <a:solidFill>
                  <a:srgbClr val="202122"/>
                </a:solidFill>
                <a:effectLst/>
                <a:latin typeface="Meiryo UI" panose="020B0604030504040204" pitchFamily="34" charset="-128"/>
                <a:ea typeface="Meiryo UI" panose="020B0604030504040204" pitchFamily="34" charset="-128"/>
              </a:rPr>
              <a:t>年にジョン・シュルマンによって発明され</a:t>
            </a:r>
            <a:r>
              <a:rPr lang="en-US" altLang="ja-JP" b="0" i="0" u="none" strike="noStrike" baseline="30000" dirty="0">
                <a:solidFill>
                  <a:srgbClr val="202122"/>
                </a:solidFill>
                <a:effectLst/>
                <a:latin typeface="Meiryo UI" panose="020B0604030504040204" pitchFamily="34" charset="-128"/>
                <a:ea typeface="Meiryo UI" panose="020B0604030504040204" pitchFamily="34" charset="-128"/>
                <a:hlinkClick r:id="rId2"/>
              </a:rPr>
              <a:t>[1]</a:t>
            </a:r>
            <a:r>
              <a:rPr lang="ja-JP" altLang="en-US" b="0" i="0">
                <a:solidFill>
                  <a:srgbClr val="202122"/>
                </a:solidFill>
                <a:effectLst/>
                <a:latin typeface="Meiryo UI" panose="020B0604030504040204" pitchFamily="34" charset="-128"/>
                <a:ea typeface="Meiryo UI" panose="020B0604030504040204" pitchFamily="34" charset="-128"/>
              </a:rPr>
              <a:t>、</a:t>
            </a:r>
            <a:r>
              <a:rPr lang="en-US" b="0" i="0" dirty="0">
                <a:solidFill>
                  <a:srgbClr val="202122"/>
                </a:solidFill>
                <a:effectLst/>
                <a:latin typeface="Meiryo UI" panose="020B0604030504040204" pitchFamily="34" charset="-128"/>
                <a:ea typeface="Meiryo UI" panose="020B0604030504040204" pitchFamily="34" charset="-128"/>
              </a:rPr>
              <a:t>OpenAI</a:t>
            </a:r>
            <a:r>
              <a:rPr lang="ja-JP" altLang="en-US" b="0" i="0">
                <a:solidFill>
                  <a:srgbClr val="202122"/>
                </a:solidFill>
                <a:effectLst/>
                <a:latin typeface="Meiryo UI" panose="020B0604030504040204" pitchFamily="34" charset="-128"/>
                <a:ea typeface="Meiryo UI" panose="020B0604030504040204" pitchFamily="34" charset="-128"/>
              </a:rPr>
              <a:t>のデフォルトの強化学習アルゴリズムとなった</a:t>
            </a:r>
            <a:endParaRPr lang="en-US" altLang="ja-JP" dirty="0">
              <a:solidFill>
                <a:srgbClr val="202122"/>
              </a:solidFill>
              <a:latin typeface="Meiryo UI" panose="020B0604030504040204" pitchFamily="34" charset="-128"/>
              <a:ea typeface="Meiryo UI" panose="020B0604030504040204" pitchFamily="34" charset="-128"/>
            </a:endParaRPr>
          </a:p>
          <a:p>
            <a:endParaRPr lang="en-US" sz="1800" dirty="0">
              <a:latin typeface="Meiryo UI" panose="020B0604030504040204" pitchFamily="34" charset="-128"/>
              <a:ea typeface="Meiryo UI" panose="020B0604030504040204" pitchFamily="34" charset="-128"/>
            </a:endParaRPr>
          </a:p>
          <a:p>
            <a:r>
              <a:rPr lang="en-US" sz="1800" dirty="0">
                <a:latin typeface="Meiryo UI" panose="020B0604030504040204" pitchFamily="34" charset="-128"/>
                <a:ea typeface="Meiryo UI" panose="020B0604030504040204" pitchFamily="34" charset="-128"/>
              </a:rPr>
              <a:t>PPO</a:t>
            </a:r>
            <a:r>
              <a:rPr lang="ja-JP" altLang="en-US" sz="1800">
                <a:latin typeface="Meiryo UI" panose="020B0604030504040204" pitchFamily="34" charset="-128"/>
                <a:ea typeface="Meiryo UI" panose="020B0604030504040204" pitchFamily="34" charset="-128"/>
              </a:rPr>
              <a:t>は </a:t>
            </a:r>
            <a:r>
              <a:rPr lang="en-US" sz="1800" b="1" dirty="0">
                <a:latin typeface="Meiryo UI" panose="020B0604030504040204" pitchFamily="34" charset="-128"/>
                <a:ea typeface="Meiryo UI" panose="020B0604030504040204" pitchFamily="34" charset="-128"/>
              </a:rPr>
              <a:t>Actor-Critic</a:t>
            </a:r>
            <a:r>
              <a:rPr lang="ja-JP" altLang="en-US" sz="1800" b="1">
                <a:latin typeface="Meiryo UI" panose="020B0604030504040204" pitchFamily="34" charset="-128"/>
                <a:ea typeface="Meiryo UI" panose="020B0604030504040204" pitchFamily="34" charset="-128"/>
              </a:rPr>
              <a:t>ベース</a:t>
            </a:r>
            <a:r>
              <a:rPr lang="ja-JP" altLang="en-US" sz="1800">
                <a:latin typeface="Meiryo UI" panose="020B0604030504040204" pitchFamily="34" charset="-128"/>
                <a:ea typeface="Meiryo UI" panose="020B0604030504040204" pitchFamily="34" charset="-128"/>
              </a:rPr>
              <a:t>の代表的アルゴリズムで、ポリシーを「少しずつ」更新しながら学習の安定性を高めています。</a:t>
            </a:r>
          </a:p>
          <a:p>
            <a:endParaRPr lang="en-US" altLang="ja-JP" dirty="0">
              <a:solidFill>
                <a:srgbClr val="202122"/>
              </a:solidFill>
              <a:latin typeface="Meiryo UI" panose="020B0604030504040204" pitchFamily="34" charset="-128"/>
              <a:ea typeface="Meiryo UI" panose="020B0604030504040204" pitchFamily="34" charset="-128"/>
            </a:endParaRPr>
          </a:p>
          <a:p>
            <a:r>
              <a:rPr lang="ja-JP" altLang="en-US" b="1">
                <a:latin typeface="Meiryo UI" panose="020B0604030504040204" pitchFamily="34" charset="-128"/>
                <a:ea typeface="Meiryo UI" panose="020B0604030504040204" pitchFamily="34" charset="-128"/>
              </a:rPr>
              <a:t>なぜ分けるのか？</a:t>
            </a:r>
            <a:endParaRPr lang="ja-JP" altLang="en-US">
              <a:latin typeface="Meiryo UI" panose="020B0604030504040204" pitchFamily="34" charset="-128"/>
              <a:ea typeface="Meiryo UI" panose="020B0604030504040204" pitchFamily="34" charset="-128"/>
            </a:endParaRPr>
          </a:p>
          <a:p>
            <a:pPr lvl="1"/>
            <a:r>
              <a:rPr lang="en-US" altLang="ja-JP" dirty="0">
                <a:latin typeface="Meiryo UI" panose="020B0604030504040204" pitchFamily="34" charset="-128"/>
                <a:ea typeface="Meiryo UI" panose="020B0604030504040204" pitchFamily="34" charset="-128"/>
              </a:rPr>
              <a:t>• </a:t>
            </a:r>
            <a:r>
              <a:rPr lang="en-US" dirty="0">
                <a:latin typeface="Meiryo UI" panose="020B0604030504040204" pitchFamily="34" charset="-128"/>
                <a:ea typeface="Meiryo UI" panose="020B0604030504040204" pitchFamily="34" charset="-128"/>
              </a:rPr>
              <a:t>Policy </a:t>
            </a:r>
            <a:r>
              <a:rPr lang="en-US" dirty="0" err="1">
                <a:latin typeface="Meiryo UI" panose="020B0604030504040204" pitchFamily="34" charset="-128"/>
                <a:ea typeface="Meiryo UI" panose="020B0604030504040204" pitchFamily="34" charset="-128"/>
              </a:rPr>
              <a:t>Gradient（Actor</a:t>
            </a:r>
            <a:r>
              <a:rPr lang="ja-JP" altLang="en-US">
                <a:latin typeface="Meiryo UI" panose="020B0604030504040204" pitchFamily="34" charset="-128"/>
                <a:ea typeface="Meiryo UI" panose="020B0604030504040204" pitchFamily="34" charset="-128"/>
              </a:rPr>
              <a:t>だけ）だと、勾配にばらつきが多くて不安定</a:t>
            </a:r>
          </a:p>
          <a:p>
            <a:pPr lvl="1"/>
            <a:r>
              <a:rPr lang="en-US" altLang="ja-JP" dirty="0">
                <a:latin typeface="Meiryo UI" panose="020B0604030504040204" pitchFamily="34" charset="-128"/>
                <a:ea typeface="Meiryo UI" panose="020B0604030504040204" pitchFamily="34" charset="-128"/>
              </a:rPr>
              <a:t>• </a:t>
            </a:r>
            <a:r>
              <a:rPr lang="en-US" dirty="0" err="1">
                <a:latin typeface="Meiryo UI" panose="020B0604030504040204" pitchFamily="34" charset="-128"/>
                <a:ea typeface="Meiryo UI" panose="020B0604030504040204" pitchFamily="34" charset="-128"/>
              </a:rPr>
              <a:t>Value-based（Critic</a:t>
            </a:r>
            <a:r>
              <a:rPr lang="ja-JP" altLang="en-US">
                <a:latin typeface="Meiryo UI" panose="020B0604030504040204" pitchFamily="34" charset="-128"/>
                <a:ea typeface="Meiryo UI" panose="020B0604030504040204" pitchFamily="34" charset="-128"/>
              </a:rPr>
              <a:t>だけ）だと、行動選択に制限あり（</a:t>
            </a:r>
            <a:r>
              <a:rPr lang="en-US" dirty="0">
                <a:latin typeface="Meiryo UI" panose="020B0604030504040204" pitchFamily="34" charset="-128"/>
                <a:ea typeface="Meiryo UI" panose="020B0604030504040204" pitchFamily="34" charset="-128"/>
              </a:rPr>
              <a:t>e.g. </a:t>
            </a:r>
            <a:r>
              <a:rPr lang="el-GR" dirty="0">
                <a:latin typeface="Meiryo UI" panose="020B0604030504040204" pitchFamily="34" charset="-128"/>
                <a:ea typeface="Meiryo UI" panose="020B0604030504040204" pitchFamily="34" charset="-128"/>
              </a:rPr>
              <a:t>ε-</a:t>
            </a:r>
            <a:r>
              <a:rPr lang="en-US" dirty="0">
                <a:latin typeface="Meiryo UI" panose="020B0604030504040204" pitchFamily="34" charset="-128"/>
                <a:ea typeface="Meiryo UI" panose="020B0604030504040204" pitchFamily="34" charset="-128"/>
              </a:rPr>
              <a:t>greedy）</a:t>
            </a:r>
          </a:p>
          <a:p>
            <a:r>
              <a:rPr lang="en-US" dirty="0">
                <a:latin typeface="Meiryo UI" panose="020B0604030504040204" pitchFamily="34" charset="-128"/>
                <a:ea typeface="Meiryo UI" panose="020B0604030504040204" pitchFamily="34" charset="-128"/>
              </a:rPr>
              <a:t>Actor-Critic</a:t>
            </a:r>
            <a:r>
              <a:rPr lang="ja-JP" altLang="en-US">
                <a:latin typeface="Meiryo UI" panose="020B0604030504040204" pitchFamily="34" charset="-128"/>
                <a:ea typeface="Meiryo UI" panose="020B0604030504040204" pitchFamily="34" charset="-128"/>
              </a:rPr>
              <a:t>はその両者の良いとこ取りを目指して、</a:t>
            </a:r>
          </a:p>
          <a:p>
            <a:pPr lvl="1"/>
            <a:r>
              <a:rPr lang="en-US" altLang="ja-JP" dirty="0">
                <a:latin typeface="Meiryo UI" panose="020B0604030504040204" pitchFamily="34" charset="-128"/>
                <a:ea typeface="Meiryo UI" panose="020B0604030504040204" pitchFamily="34" charset="-128"/>
              </a:rPr>
              <a:t>• </a:t>
            </a:r>
            <a:r>
              <a:rPr lang="en-US" b="1" dirty="0">
                <a:latin typeface="Meiryo UI" panose="020B0604030504040204" pitchFamily="34" charset="-128"/>
                <a:ea typeface="Meiryo UI" panose="020B0604030504040204" pitchFamily="34" charset="-128"/>
              </a:rPr>
              <a:t>Critic</a:t>
            </a:r>
            <a:r>
              <a:rPr lang="ja-JP" altLang="en-US" b="1">
                <a:latin typeface="Meiryo UI" panose="020B0604030504040204" pitchFamily="34" charset="-128"/>
                <a:ea typeface="Meiryo UI" panose="020B0604030504040204" pitchFamily="34" charset="-128"/>
              </a:rPr>
              <a:t>で安定化（価値評価）</a:t>
            </a:r>
            <a:endParaRPr lang="ja-JP" altLang="en-US">
              <a:latin typeface="Meiryo UI" panose="020B0604030504040204" pitchFamily="34" charset="-128"/>
              <a:ea typeface="Meiryo UI" panose="020B0604030504040204" pitchFamily="34" charset="-128"/>
            </a:endParaRPr>
          </a:p>
          <a:p>
            <a:pPr lvl="1"/>
            <a:r>
              <a:rPr lang="en-US" altLang="ja-JP" dirty="0">
                <a:latin typeface="Meiryo UI" panose="020B0604030504040204" pitchFamily="34" charset="-128"/>
                <a:ea typeface="Meiryo UI" panose="020B0604030504040204" pitchFamily="34" charset="-128"/>
              </a:rPr>
              <a:t>• </a:t>
            </a:r>
            <a:r>
              <a:rPr lang="en-US" b="1" dirty="0">
                <a:latin typeface="Meiryo UI" panose="020B0604030504040204" pitchFamily="34" charset="-128"/>
                <a:ea typeface="Meiryo UI" panose="020B0604030504040204" pitchFamily="34" charset="-128"/>
              </a:rPr>
              <a:t>Actor</a:t>
            </a:r>
            <a:r>
              <a:rPr lang="ja-JP" altLang="en-US" b="1">
                <a:latin typeface="Meiryo UI" panose="020B0604030504040204" pitchFamily="34" charset="-128"/>
                <a:ea typeface="Meiryo UI" panose="020B0604030504040204" pitchFamily="34" charset="-128"/>
              </a:rPr>
              <a:t>で柔軟な行動選択</a:t>
            </a:r>
            <a:endParaRPr lang="ja-JP" altLang="en-US">
              <a:latin typeface="Meiryo UI" panose="020B0604030504040204" pitchFamily="34" charset="-128"/>
              <a:ea typeface="Meiryo UI" panose="020B0604030504040204" pitchFamily="34" charset="-128"/>
            </a:endParaRPr>
          </a:p>
          <a:p>
            <a:pPr lvl="1"/>
            <a:r>
              <a:rPr lang="ja-JP" altLang="en-US">
                <a:latin typeface="Meiryo UI" panose="020B0604030504040204" pitchFamily="34" charset="-128"/>
                <a:ea typeface="Meiryo UI" panose="020B0604030504040204" pitchFamily="34" charset="-128"/>
              </a:rPr>
              <a:t>ができる仕組みです。</a:t>
            </a:r>
          </a:p>
          <a:p>
            <a:endParaRPr lang="ja-JP" altLang="en-US">
              <a:solidFill>
                <a:srgbClr val="000000"/>
              </a:solidFill>
              <a:effectLst/>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86041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3788D-9BC0-7CD0-B886-2D73501B7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E38035-10E8-F81F-2388-567F9F74FBB3}"/>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第1章 (</a:t>
            </a:r>
            <a:r>
              <a:rPr lang="en-US" dirty="0" err="1">
                <a:latin typeface="Meiryo" panose="020B0604030504040204" pitchFamily="34" charset="-128"/>
                <a:ea typeface="Meiryo" panose="020B0604030504040204" pitchFamily="34" charset="-128"/>
              </a:rPr>
              <a:t>概要</a:t>
            </a:r>
            <a:r>
              <a:rPr lang="en-US" altLang="ja-JP"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6E303FCA-07F1-F5D0-E7D2-82477F74D52D}"/>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6761C083-6287-3EF7-F2A9-4AE80ACE4D3E}"/>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FA6AEEC3-796E-9817-CF1B-37617F594E05}"/>
              </a:ext>
            </a:extLst>
          </p:cNvPr>
          <p:cNvSpPr txBox="1"/>
          <p:nvPr/>
        </p:nvSpPr>
        <p:spPr>
          <a:xfrm>
            <a:off x="461318" y="806834"/>
            <a:ext cx="11269363" cy="5632311"/>
          </a:xfrm>
          <a:prstGeom prst="rect">
            <a:avLst/>
          </a:prstGeom>
          <a:noFill/>
        </p:spPr>
        <p:txBody>
          <a:bodyPr wrap="square" rtlCol="0">
            <a:spAutoFit/>
          </a:bodyPr>
          <a:lstStyle/>
          <a:p>
            <a:r>
              <a:rPr lang="ja-JP" altLang="en-US" sz="2400">
                <a:solidFill>
                  <a:srgbClr val="000000"/>
                </a:solidFill>
                <a:effectLst/>
                <a:latin typeface="Meiryo" panose="020B0604030504040204" pitchFamily="34" charset="-128"/>
                <a:ea typeface="Meiryo" panose="020B0604030504040204" pitchFamily="34" charset="-128"/>
              </a:rPr>
              <a:t>本書は、アナログ回路レイアウトのための自動オープンソース</a:t>
            </a:r>
            <a:r>
              <a:rPr lang="en-US" sz="2400" dirty="0">
                <a:solidFill>
                  <a:srgbClr val="000000"/>
                </a:solidFill>
                <a:effectLst/>
                <a:latin typeface="Meiryo" panose="020B0604030504040204" pitchFamily="34" charset="-128"/>
                <a:ea typeface="Meiryo" panose="020B0604030504040204" pitchFamily="34" charset="-128"/>
              </a:rPr>
              <a:t>EDA </a:t>
            </a:r>
            <a:r>
              <a:rPr lang="ja-JP" altLang="en-US" sz="2400">
                <a:solidFill>
                  <a:srgbClr val="000000"/>
                </a:solidFill>
                <a:effectLst/>
                <a:latin typeface="Meiryo" panose="020B0604030504040204" pitchFamily="34" charset="-128"/>
                <a:ea typeface="Meiryo" panose="020B0604030504040204" pitchFamily="34" charset="-128"/>
              </a:rPr>
              <a:t>ツールの実装詳細を紹介することで、アナログツールの領域に貢献することを目的としています。このツールは、</a:t>
            </a:r>
            <a:r>
              <a:rPr lang="en-US" sz="2400" dirty="0">
                <a:solidFill>
                  <a:srgbClr val="000000"/>
                </a:solidFill>
                <a:effectLst/>
                <a:latin typeface="Meiryo" panose="020B0604030504040204" pitchFamily="34" charset="-128"/>
                <a:ea typeface="Meiryo" panose="020B0604030504040204" pitchFamily="34" charset="-128"/>
              </a:rPr>
              <a:t>SKY130 PDK </a:t>
            </a:r>
            <a:r>
              <a:rPr lang="ja-JP" altLang="en-US" sz="2400">
                <a:solidFill>
                  <a:srgbClr val="000000"/>
                </a:solidFill>
                <a:effectLst/>
                <a:latin typeface="Meiryo" panose="020B0604030504040204" pitchFamily="34" charset="-128"/>
                <a:ea typeface="Meiryo" panose="020B0604030504040204" pitchFamily="34" charset="-128"/>
              </a:rPr>
              <a:t>およびオープンソース</a:t>
            </a:r>
            <a:r>
              <a:rPr lang="en-US" sz="2400" dirty="0">
                <a:solidFill>
                  <a:srgbClr val="000000"/>
                </a:solidFill>
                <a:effectLst/>
                <a:latin typeface="Meiryo" panose="020B0604030504040204" pitchFamily="34" charset="-128"/>
                <a:ea typeface="Meiryo" panose="020B0604030504040204" pitchFamily="34" charset="-128"/>
              </a:rPr>
              <a:t>VLSI</a:t>
            </a:r>
            <a:r>
              <a:rPr lang="ja-JP" altLang="en-US" sz="2400">
                <a:solidFill>
                  <a:srgbClr val="000000"/>
                </a:solidFill>
                <a:effectLst/>
                <a:latin typeface="Meiryo" panose="020B0604030504040204" pitchFamily="34" charset="-128"/>
                <a:ea typeface="Meiryo" panose="020B0604030504040204" pitchFamily="34" charset="-128"/>
              </a:rPr>
              <a:t>レイアウトツール「</a:t>
            </a:r>
            <a:r>
              <a:rPr lang="en-US" sz="2400" dirty="0">
                <a:solidFill>
                  <a:srgbClr val="000000"/>
                </a:solidFill>
                <a:effectLst/>
                <a:latin typeface="Meiryo" panose="020B0604030504040204" pitchFamily="34" charset="-128"/>
                <a:ea typeface="Meiryo" panose="020B0604030504040204" pitchFamily="34" charset="-128"/>
              </a:rPr>
              <a:t>Magic」</a:t>
            </a:r>
            <a:r>
              <a:rPr lang="ja-JP" altLang="en-US" sz="2400">
                <a:solidFill>
                  <a:srgbClr val="000000"/>
                </a:solidFill>
                <a:effectLst/>
                <a:latin typeface="Meiryo" panose="020B0604030504040204" pitchFamily="34" charset="-128"/>
                <a:ea typeface="Meiryo" panose="020B0604030504040204" pitchFamily="34" charset="-128"/>
              </a:rPr>
              <a:t>を使用する、強化学習支援による自動アナログレイアウト設計</a:t>
            </a:r>
          </a:p>
          <a:p>
            <a:r>
              <a:rPr lang="ja-JP" altLang="en-US" sz="2400">
                <a:solidFill>
                  <a:srgbClr val="000000"/>
                </a:solidFill>
                <a:effectLst/>
                <a:latin typeface="Meiryo" panose="020B0604030504040204" pitchFamily="34" charset="-128"/>
                <a:ea typeface="Meiryo" panose="020B0604030504040204" pitchFamily="34" charset="-128"/>
              </a:rPr>
              <a:t>フロー</a:t>
            </a:r>
            <a:r>
              <a:rPr lang="en-US" altLang="ja-JP" sz="2400" dirty="0">
                <a:solidFill>
                  <a:srgbClr val="000000"/>
                </a:solidFill>
                <a:effectLst/>
                <a:latin typeface="Meiryo" panose="020B0604030504040204" pitchFamily="34" charset="-128"/>
                <a:ea typeface="Meiryo" panose="020B0604030504040204" pitchFamily="34" charset="-128"/>
              </a:rPr>
              <a:t>(</a:t>
            </a:r>
            <a:r>
              <a:rPr lang="en-US" sz="2400" dirty="0">
                <a:solidFill>
                  <a:srgbClr val="000000"/>
                </a:solidFill>
                <a:effectLst/>
                <a:latin typeface="Meiryo" panose="020B0604030504040204" pitchFamily="34" charset="-128"/>
                <a:ea typeface="Meiryo" panose="020B0604030504040204" pitchFamily="34" charset="-128"/>
              </a:rPr>
              <a:t>RALF) </a:t>
            </a:r>
            <a:r>
              <a:rPr lang="ja-JP" altLang="en-US" sz="2400">
                <a:solidFill>
                  <a:srgbClr val="000000"/>
                </a:solidFill>
                <a:effectLst/>
                <a:latin typeface="Meiryo" panose="020B0604030504040204" pitchFamily="34" charset="-128"/>
                <a:ea typeface="Meiryo" panose="020B0604030504040204" pitchFamily="34" charset="-128"/>
              </a:rPr>
              <a:t>に基づいています。すべてのソースコードはオープンソースで、</a:t>
            </a:r>
            <a:r>
              <a:rPr lang="en-US" sz="2400" dirty="0">
                <a:solidFill>
                  <a:srgbClr val="000000"/>
                </a:solidFill>
                <a:effectLst/>
                <a:latin typeface="Meiryo" panose="020B0604030504040204" pitchFamily="34" charset="-128"/>
                <a:ea typeface="Meiryo" panose="020B0604030504040204" pitchFamily="34" charset="-128"/>
              </a:rPr>
              <a:t>GitHub</a:t>
            </a:r>
            <a:r>
              <a:rPr lang="ja-JP" altLang="en-US" sz="2400">
                <a:solidFill>
                  <a:srgbClr val="000000"/>
                </a:solidFill>
                <a:effectLst/>
                <a:latin typeface="Meiryo" panose="020B0604030504040204" pitchFamily="34" charset="-128"/>
                <a:ea typeface="Meiryo" panose="020B0604030504040204" pitchFamily="34" charset="-128"/>
              </a:rPr>
              <a:t>で公開されています。</a:t>
            </a:r>
            <a:endParaRPr lang="en-US" altLang="ja-JP" sz="2400" dirty="0">
              <a:solidFill>
                <a:srgbClr val="000000"/>
              </a:solidFill>
              <a:effectLst/>
              <a:latin typeface="Meiryo" panose="020B0604030504040204" pitchFamily="34" charset="-128"/>
              <a:ea typeface="Meiryo" panose="020B0604030504040204" pitchFamily="34" charset="-128"/>
            </a:endParaRPr>
          </a:p>
          <a:p>
            <a:endParaRPr lang="en-US" altLang="ja-JP" sz="2400" dirty="0">
              <a:solidFill>
                <a:srgbClr val="000000"/>
              </a:solidFill>
              <a:latin typeface="Meiryo" panose="020B0604030504040204" pitchFamily="34" charset="-128"/>
              <a:ea typeface="Meiryo" panose="020B0604030504040204" pitchFamily="34" charset="-128"/>
            </a:endParaRPr>
          </a:p>
          <a:p>
            <a:r>
              <a:rPr lang="en-US" altLang="ja-JP" sz="2400" b="1" dirty="0">
                <a:solidFill>
                  <a:srgbClr val="000000"/>
                </a:solidFill>
                <a:latin typeface="Meiryo" panose="020B0604030504040204" pitchFamily="34" charset="-128"/>
                <a:ea typeface="Meiryo" panose="020B0604030504040204" pitchFamily="34" charset="-128"/>
              </a:rPr>
              <a:t>R</a:t>
            </a:r>
            <a:r>
              <a:rPr lang="en-US" altLang="ja-JP" sz="2400" dirty="0">
                <a:solidFill>
                  <a:srgbClr val="000000"/>
                </a:solidFill>
                <a:latin typeface="Meiryo" panose="020B0604030504040204" pitchFamily="34" charset="-128"/>
                <a:ea typeface="Meiryo" panose="020B0604030504040204" pitchFamily="34" charset="-128"/>
              </a:rPr>
              <a:t>einforcement learning assisted</a:t>
            </a:r>
          </a:p>
          <a:p>
            <a:r>
              <a:rPr lang="en-US" altLang="ja-JP" sz="2400" b="1" dirty="0">
                <a:solidFill>
                  <a:srgbClr val="000000"/>
                </a:solidFill>
                <a:latin typeface="Meiryo" panose="020B0604030504040204" pitchFamily="34" charset="-128"/>
                <a:ea typeface="Meiryo" panose="020B0604030504040204" pitchFamily="34" charset="-128"/>
              </a:rPr>
              <a:t>A</a:t>
            </a:r>
            <a:r>
              <a:rPr lang="en-US" altLang="ja-JP" sz="2400" dirty="0">
                <a:solidFill>
                  <a:srgbClr val="000000"/>
                </a:solidFill>
                <a:latin typeface="Meiryo" panose="020B0604030504040204" pitchFamily="34" charset="-128"/>
                <a:ea typeface="Meiryo" panose="020B0604030504040204" pitchFamily="34" charset="-128"/>
              </a:rPr>
              <a:t>utomated analog</a:t>
            </a:r>
          </a:p>
          <a:p>
            <a:r>
              <a:rPr lang="en-US" altLang="ja-JP" sz="2400" b="1" dirty="0">
                <a:solidFill>
                  <a:srgbClr val="000000"/>
                </a:solidFill>
                <a:latin typeface="Meiryo" panose="020B0604030504040204" pitchFamily="34" charset="-128"/>
                <a:ea typeface="Meiryo" panose="020B0604030504040204" pitchFamily="34" charset="-128"/>
              </a:rPr>
              <a:t>L</a:t>
            </a:r>
            <a:r>
              <a:rPr lang="en-US" altLang="ja-JP" sz="2400" dirty="0">
                <a:solidFill>
                  <a:srgbClr val="000000"/>
                </a:solidFill>
                <a:latin typeface="Meiryo" panose="020B0604030504040204" pitchFamily="34" charset="-128"/>
                <a:ea typeface="Meiryo" panose="020B0604030504040204" pitchFamily="34" charset="-128"/>
              </a:rPr>
              <a:t>ayout design</a:t>
            </a:r>
          </a:p>
          <a:p>
            <a:r>
              <a:rPr lang="en-US" altLang="ja-JP" sz="2400" b="1" dirty="0">
                <a:solidFill>
                  <a:srgbClr val="000000"/>
                </a:solidFill>
                <a:latin typeface="Meiryo" panose="020B0604030504040204" pitchFamily="34" charset="-128"/>
                <a:ea typeface="Meiryo" panose="020B0604030504040204" pitchFamily="34" charset="-128"/>
              </a:rPr>
              <a:t>F</a:t>
            </a:r>
            <a:r>
              <a:rPr lang="en-US" altLang="ja-JP" sz="2400" dirty="0">
                <a:solidFill>
                  <a:srgbClr val="000000"/>
                </a:solidFill>
                <a:latin typeface="Meiryo" panose="020B0604030504040204" pitchFamily="34" charset="-128"/>
                <a:ea typeface="Meiryo" panose="020B0604030504040204" pitchFamily="34" charset="-128"/>
              </a:rPr>
              <a:t>low</a:t>
            </a:r>
          </a:p>
          <a:p>
            <a:endParaRPr lang="en-US" altLang="ja-JP" sz="2400" dirty="0">
              <a:solidFill>
                <a:srgbClr val="000000"/>
              </a:solidFill>
              <a:effectLst/>
              <a:latin typeface="Meiryo" panose="020B0604030504040204" pitchFamily="34" charset="-128"/>
              <a:ea typeface="Meiryo" panose="020B0604030504040204" pitchFamily="34" charset="-128"/>
            </a:endParaRPr>
          </a:p>
          <a:p>
            <a:r>
              <a:rPr lang="ja-JP" altLang="en-US" sz="2400">
                <a:solidFill>
                  <a:srgbClr val="000000"/>
                </a:solidFill>
                <a:effectLst/>
                <a:latin typeface="Meiryo" panose="020B0604030504040204" pitchFamily="34" charset="-128"/>
                <a:ea typeface="Meiryo" panose="020B0604030504040204" pitchFamily="34" charset="-128"/>
              </a:rPr>
              <a:t>ラルフ（発音は </a:t>
            </a:r>
            <a:r>
              <a:rPr lang="en-US" altLang="ja-JP" sz="2400" dirty="0">
                <a:solidFill>
                  <a:srgbClr val="000000"/>
                </a:solidFill>
                <a:effectLst/>
                <a:latin typeface="Meiryo" panose="020B0604030504040204" pitchFamily="34" charset="-128"/>
                <a:ea typeface="Meiryo" panose="020B0604030504040204" pitchFamily="34" charset="-128"/>
              </a:rPr>
              <a:t>/</a:t>
            </a:r>
            <a:r>
              <a:rPr lang="en-US" altLang="ja-JP" sz="2400" dirty="0" err="1">
                <a:solidFill>
                  <a:srgbClr val="000000"/>
                </a:solidFill>
                <a:effectLst/>
                <a:latin typeface="Meiryo" panose="020B0604030504040204" pitchFamily="34" charset="-128"/>
                <a:ea typeface="Meiryo" panose="020B0604030504040204" pitchFamily="34" charset="-128"/>
              </a:rPr>
              <a:t>rælf</a:t>
            </a:r>
            <a:r>
              <a:rPr lang="en-US" altLang="ja-JP" sz="2400" dirty="0">
                <a:solidFill>
                  <a:srgbClr val="000000"/>
                </a:solidFill>
                <a:effectLst/>
                <a:latin typeface="Meiryo" panose="020B0604030504040204" pitchFamily="34" charset="-128"/>
                <a:ea typeface="Meiryo" panose="020B0604030504040204" pitchFamily="34" charset="-128"/>
              </a:rPr>
              <a:t>/ </a:t>
            </a:r>
            <a:r>
              <a:rPr lang="ja-JP" altLang="en-US" sz="2400">
                <a:solidFill>
                  <a:srgbClr val="000000"/>
                </a:solidFill>
                <a:effectLst/>
                <a:latin typeface="Meiryo" panose="020B0604030504040204" pitchFamily="34" charset="-128"/>
                <a:ea typeface="Meiryo" panose="020B0604030504040204" pitchFamily="34" charset="-128"/>
              </a:rPr>
              <a:t>または </a:t>
            </a:r>
            <a:r>
              <a:rPr lang="en-US" altLang="ja-JP" sz="2400" dirty="0">
                <a:solidFill>
                  <a:srgbClr val="000000"/>
                </a:solidFill>
                <a:effectLst/>
                <a:latin typeface="Meiryo" panose="020B0604030504040204" pitchFamily="34" charset="-128"/>
                <a:ea typeface="Meiryo" panose="020B0604030504040204" pitchFamily="34" charset="-128"/>
              </a:rPr>
              <a:t>/</a:t>
            </a:r>
            <a:r>
              <a:rPr lang="en-US" altLang="ja-JP" sz="2400" dirty="0" err="1">
                <a:solidFill>
                  <a:srgbClr val="000000"/>
                </a:solidFill>
                <a:effectLst/>
                <a:latin typeface="Meiryo" panose="020B0604030504040204" pitchFamily="34" charset="-128"/>
                <a:ea typeface="Meiryo" panose="020B0604030504040204" pitchFamily="34" charset="-128"/>
              </a:rPr>
              <a:t>reɪf</a:t>
            </a:r>
            <a:r>
              <a:rPr lang="en-US" altLang="ja-JP" sz="2400" dirty="0">
                <a:solidFill>
                  <a:srgbClr val="000000"/>
                </a:solidFill>
                <a:effectLst/>
                <a:latin typeface="Meiryo" panose="020B0604030504040204" pitchFamily="34" charset="-128"/>
                <a:ea typeface="Meiryo" panose="020B0604030504040204" pitchFamily="34" charset="-128"/>
              </a:rPr>
              <a:t>/</a:t>
            </a:r>
            <a:r>
              <a:rPr lang="ja-JP" altLang="en-US" sz="2400">
                <a:solidFill>
                  <a:srgbClr val="000000"/>
                </a:solidFill>
                <a:effectLst/>
                <a:latin typeface="Meiryo" panose="020B0604030504040204" pitchFamily="34" charset="-128"/>
                <a:ea typeface="Meiryo" panose="020B0604030504040204" pitchFamily="34" charset="-128"/>
              </a:rPr>
              <a:t>）</a:t>
            </a:r>
            <a:r>
              <a:rPr lang="en-US" altLang="ja-JP" sz="2400" dirty="0">
                <a:solidFill>
                  <a:srgbClr val="000000"/>
                </a:solidFill>
                <a:effectLst/>
                <a:latin typeface="Meiryo" panose="020B0604030504040204" pitchFamily="34" charset="-128"/>
                <a:ea typeface="Meiryo" panose="020B0604030504040204" pitchFamily="34" charset="-128"/>
              </a:rPr>
              <a:t>[1] </a:t>
            </a:r>
            <a:r>
              <a:rPr lang="ja-JP" altLang="en-US" sz="2400">
                <a:solidFill>
                  <a:srgbClr val="000000"/>
                </a:solidFill>
                <a:effectLst/>
                <a:latin typeface="Meiryo" panose="020B0604030504040204" pitchFamily="34" charset="-128"/>
                <a:ea typeface="Meiryo" panose="020B0604030504040204" pitchFamily="34" charset="-128"/>
              </a:rPr>
              <a:t>はゲルマン起源の男性名で、古英語の </a:t>
            </a:r>
            <a:r>
              <a:rPr lang="en-US" altLang="ja-JP" sz="2400" dirty="0" err="1">
                <a:solidFill>
                  <a:srgbClr val="000000"/>
                </a:solidFill>
                <a:effectLst/>
                <a:latin typeface="Meiryo" panose="020B0604030504040204" pitchFamily="34" charset="-128"/>
                <a:ea typeface="Meiryo" panose="020B0604030504040204" pitchFamily="34" charset="-128"/>
              </a:rPr>
              <a:t>Rædwulf</a:t>
            </a:r>
            <a:r>
              <a:rPr lang="en-US" altLang="ja-JP" sz="2400" dirty="0">
                <a:solidFill>
                  <a:srgbClr val="000000"/>
                </a:solidFill>
                <a:effectLst/>
                <a:latin typeface="Meiryo" panose="020B0604030504040204" pitchFamily="34" charset="-128"/>
                <a:ea typeface="Meiryo" panose="020B0604030504040204" pitchFamily="34" charset="-128"/>
              </a:rPr>
              <a:t> </a:t>
            </a:r>
            <a:r>
              <a:rPr lang="ja-JP" altLang="en-US" sz="2400">
                <a:solidFill>
                  <a:srgbClr val="000000"/>
                </a:solidFill>
                <a:effectLst/>
                <a:latin typeface="Meiryo" panose="020B0604030504040204" pitchFamily="34" charset="-128"/>
                <a:ea typeface="Meiryo" panose="020B0604030504040204" pitchFamily="34" charset="-128"/>
              </a:rPr>
              <a:t>と古ドイツ語の </a:t>
            </a:r>
            <a:r>
              <a:rPr lang="en-US" altLang="ja-JP" sz="2400" dirty="0" err="1">
                <a:solidFill>
                  <a:srgbClr val="000000"/>
                </a:solidFill>
                <a:effectLst/>
                <a:latin typeface="Meiryo" panose="020B0604030504040204" pitchFamily="34" charset="-128"/>
                <a:ea typeface="Meiryo" panose="020B0604030504040204" pitchFamily="34" charset="-128"/>
              </a:rPr>
              <a:t>Radulf</a:t>
            </a:r>
            <a:r>
              <a:rPr lang="en-US" altLang="ja-JP" sz="2400" dirty="0">
                <a:solidFill>
                  <a:srgbClr val="000000"/>
                </a:solidFill>
                <a:effectLst/>
                <a:latin typeface="Meiryo" panose="020B0604030504040204" pitchFamily="34" charset="-128"/>
                <a:ea typeface="Meiryo" panose="020B0604030504040204" pitchFamily="34" charset="-128"/>
              </a:rPr>
              <a:t> </a:t>
            </a:r>
            <a:r>
              <a:rPr lang="ja-JP" altLang="en-US" sz="2400">
                <a:solidFill>
                  <a:srgbClr val="000000"/>
                </a:solidFill>
                <a:effectLst/>
                <a:latin typeface="Meiryo" panose="020B0604030504040204" pitchFamily="34" charset="-128"/>
                <a:ea typeface="Meiryo" panose="020B0604030504040204" pitchFamily="34" charset="-128"/>
              </a:rPr>
              <a:t>に由来し、古ノルウェー語の </a:t>
            </a:r>
            <a:r>
              <a:rPr lang="en-US" altLang="ja-JP" sz="2400" dirty="0" err="1">
                <a:solidFill>
                  <a:srgbClr val="000000"/>
                </a:solidFill>
                <a:effectLst/>
                <a:latin typeface="Meiryo" panose="020B0604030504040204" pitchFamily="34" charset="-128"/>
                <a:ea typeface="Meiryo" panose="020B0604030504040204" pitchFamily="34" charset="-128"/>
              </a:rPr>
              <a:t>Raðulfr</a:t>
            </a:r>
            <a:r>
              <a:rPr lang="ja-JP" altLang="en-US" sz="2400">
                <a:solidFill>
                  <a:srgbClr val="000000"/>
                </a:solidFill>
                <a:effectLst/>
                <a:latin typeface="Meiryo" panose="020B0604030504040204" pitchFamily="34" charset="-128"/>
                <a:ea typeface="Meiryo" panose="020B0604030504040204" pitchFamily="34" charset="-128"/>
              </a:rPr>
              <a:t>（</a:t>
            </a:r>
            <a:r>
              <a:rPr lang="en-US" altLang="ja-JP" sz="2400" dirty="0" err="1">
                <a:solidFill>
                  <a:srgbClr val="000000"/>
                </a:solidFill>
                <a:effectLst/>
                <a:latin typeface="Meiryo" panose="020B0604030504040204" pitchFamily="34" charset="-128"/>
                <a:ea typeface="Meiryo" panose="020B0604030504040204" pitchFamily="34" charset="-128"/>
              </a:rPr>
              <a:t>rað</a:t>
            </a:r>
            <a:r>
              <a:rPr lang="ja-JP" altLang="en-US" sz="2400">
                <a:solidFill>
                  <a:srgbClr val="000000"/>
                </a:solidFill>
                <a:effectLst/>
                <a:latin typeface="Meiryo" panose="020B0604030504040204" pitchFamily="34" charset="-128"/>
                <a:ea typeface="Meiryo" panose="020B0604030504040204" pitchFamily="34" charset="-128"/>
              </a:rPr>
              <a:t>「顧問」と </a:t>
            </a:r>
            <a:r>
              <a:rPr lang="en-US" altLang="ja-JP" sz="2400" dirty="0" err="1">
                <a:solidFill>
                  <a:srgbClr val="000000"/>
                </a:solidFill>
                <a:effectLst/>
                <a:latin typeface="Meiryo" panose="020B0604030504040204" pitchFamily="34" charset="-128"/>
                <a:ea typeface="Meiryo" panose="020B0604030504040204" pitchFamily="34" charset="-128"/>
              </a:rPr>
              <a:t>ulfr</a:t>
            </a:r>
            <a:r>
              <a:rPr lang="ja-JP" altLang="en-US" sz="2400">
                <a:solidFill>
                  <a:srgbClr val="000000"/>
                </a:solidFill>
                <a:effectLst/>
                <a:latin typeface="Meiryo" panose="020B0604030504040204" pitchFamily="34" charset="-128"/>
                <a:ea typeface="Meiryo" panose="020B0604030504040204" pitchFamily="34" charset="-128"/>
              </a:rPr>
              <a:t>「狼」）と同語源です。</a:t>
            </a:r>
          </a:p>
        </p:txBody>
      </p:sp>
    </p:spTree>
    <p:extLst>
      <p:ext uri="{BB962C8B-B14F-4D97-AF65-F5344CB8AC3E}">
        <p14:creationId xmlns:p14="http://schemas.microsoft.com/office/powerpoint/2010/main" val="814033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067D7-6388-BE41-D406-C99D6AB0A9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1E8AF-B5DC-AFA9-8250-81314A849B24}"/>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Policy network</a:t>
            </a:r>
          </a:p>
        </p:txBody>
      </p:sp>
      <p:sp>
        <p:nvSpPr>
          <p:cNvPr id="3" name="Date Placeholder 2">
            <a:extLst>
              <a:ext uri="{FF2B5EF4-FFF2-40B4-BE49-F238E27FC236}">
                <a16:creationId xmlns:a16="http://schemas.microsoft.com/office/drawing/2014/main" id="{50B6E2C6-924C-0990-63EE-78D95EDBB7BC}"/>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96F14B9A-4B4A-5E8E-4B70-58D435BF80FE}"/>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C5428F3E-86FB-3B0C-DABC-FB926D2777B2}"/>
              </a:ext>
            </a:extLst>
          </p:cNvPr>
          <p:cNvSpPr txBox="1"/>
          <p:nvPr/>
        </p:nvSpPr>
        <p:spPr>
          <a:xfrm>
            <a:off x="432485" y="749070"/>
            <a:ext cx="11269363" cy="646331"/>
          </a:xfrm>
          <a:prstGeom prst="rect">
            <a:avLst/>
          </a:prstGeom>
          <a:noFill/>
        </p:spPr>
        <p:txBody>
          <a:bodyPr wrap="square">
            <a:spAutoFit/>
          </a:bodyPr>
          <a:lstStyle/>
          <a:p>
            <a:endParaRPr lang="en-US" altLang="ja-JP" dirty="0">
              <a:solidFill>
                <a:srgbClr val="202122"/>
              </a:solidFill>
              <a:latin typeface="Meiryo" panose="020B0604030504040204" pitchFamily="34" charset="-128"/>
              <a:ea typeface="Meiryo" panose="020B0604030504040204" pitchFamily="34" charset="-128"/>
            </a:endParaRPr>
          </a:p>
          <a:p>
            <a:endParaRPr lang="ja-JP" altLang="en-US">
              <a:solidFill>
                <a:srgbClr val="000000"/>
              </a:solidFill>
              <a:effectLst/>
              <a:latin typeface="Meiryo" panose="020B0604030504040204" pitchFamily="34" charset="-128"/>
              <a:ea typeface="Meiryo" panose="020B0604030504040204" pitchFamily="34" charset="-128"/>
            </a:endParaRPr>
          </a:p>
        </p:txBody>
      </p:sp>
      <p:pic>
        <p:nvPicPr>
          <p:cNvPr id="5" name="Picture 4" descr="A diagram of a network&#10;&#10;AI-generated content may be incorrect.">
            <a:extLst>
              <a:ext uri="{FF2B5EF4-FFF2-40B4-BE49-F238E27FC236}">
                <a16:creationId xmlns:a16="http://schemas.microsoft.com/office/drawing/2014/main" id="{FC72428F-F474-18F0-222B-148B8FB80C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851" y="883077"/>
            <a:ext cx="6761018" cy="5513449"/>
          </a:xfrm>
          <a:prstGeom prst="rect">
            <a:avLst/>
          </a:prstGeom>
        </p:spPr>
      </p:pic>
      <p:pic>
        <p:nvPicPr>
          <p:cNvPr id="8" name="Picture 7" descr="A diagram of a person's reaction&#10;&#10;AI-generated content may be incorrect.">
            <a:extLst>
              <a:ext uri="{FF2B5EF4-FFF2-40B4-BE49-F238E27FC236}">
                <a16:creationId xmlns:a16="http://schemas.microsoft.com/office/drawing/2014/main" id="{A73F0676-30E5-AD1D-4E0D-2C00CD9E3F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11429" y="975985"/>
            <a:ext cx="4261371" cy="2285187"/>
          </a:xfrm>
          <a:prstGeom prst="rect">
            <a:avLst/>
          </a:prstGeom>
        </p:spPr>
      </p:pic>
      <p:sp>
        <p:nvSpPr>
          <p:cNvPr id="10" name="TextBox 9">
            <a:extLst>
              <a:ext uri="{FF2B5EF4-FFF2-40B4-BE49-F238E27FC236}">
                <a16:creationId xmlns:a16="http://schemas.microsoft.com/office/drawing/2014/main" id="{1125A6A8-1A38-DDAB-E783-761EB6DC0063}"/>
              </a:ext>
            </a:extLst>
          </p:cNvPr>
          <p:cNvSpPr txBox="1"/>
          <p:nvPr/>
        </p:nvSpPr>
        <p:spPr>
          <a:xfrm>
            <a:off x="6510030" y="3258275"/>
            <a:ext cx="5681970" cy="338554"/>
          </a:xfrm>
          <a:prstGeom prst="rect">
            <a:avLst/>
          </a:prstGeom>
          <a:noFill/>
        </p:spPr>
        <p:txBody>
          <a:bodyPr wrap="square">
            <a:spAutoFit/>
          </a:bodyPr>
          <a:lstStyle/>
          <a:p>
            <a:r>
              <a:rPr lang="en-JP" sz="1600" dirty="0"/>
              <a:t>https://qiita.com/aiueola/items/d195532251f482571b1d</a:t>
            </a:r>
          </a:p>
        </p:txBody>
      </p:sp>
      <p:sp>
        <p:nvSpPr>
          <p:cNvPr id="13" name="TextBox 12">
            <a:extLst>
              <a:ext uri="{FF2B5EF4-FFF2-40B4-BE49-F238E27FC236}">
                <a16:creationId xmlns:a16="http://schemas.microsoft.com/office/drawing/2014/main" id="{9B447F65-EE36-9669-BEA3-2DE5FEB76B13}"/>
              </a:ext>
            </a:extLst>
          </p:cNvPr>
          <p:cNvSpPr txBox="1"/>
          <p:nvPr/>
        </p:nvSpPr>
        <p:spPr>
          <a:xfrm>
            <a:off x="6510030" y="3619351"/>
            <a:ext cx="5499452" cy="2062103"/>
          </a:xfrm>
          <a:prstGeom prst="rect">
            <a:avLst/>
          </a:prstGeom>
          <a:noFill/>
        </p:spPr>
        <p:txBody>
          <a:bodyPr wrap="square">
            <a:spAutoFit/>
          </a:bodyPr>
          <a:lstStyle/>
          <a:p>
            <a:r>
              <a:rPr lang="ja-JP" altLang="en-US" sz="1600">
                <a:latin typeface="Meiryo UI" panose="020B0604030504040204" pitchFamily="34" charset="-128"/>
                <a:ea typeface="Meiryo UI" panose="020B0604030504040204" pitchFamily="34" charset="-128"/>
              </a:rPr>
              <a:t>強化学習における </a:t>
            </a:r>
            <a:r>
              <a:rPr lang="en-US" sz="1600" b="1" dirty="0">
                <a:latin typeface="Meiryo UI" panose="020B0604030504040204" pitchFamily="34" charset="-128"/>
                <a:ea typeface="Meiryo UI" panose="020B0604030504040204" pitchFamily="34" charset="-128"/>
              </a:rPr>
              <a:t>Actor-Critic（</a:t>
            </a:r>
            <a:r>
              <a:rPr lang="ja-JP" altLang="en-US" sz="1600" b="1">
                <a:latin typeface="Meiryo UI" panose="020B0604030504040204" pitchFamily="34" charset="-128"/>
                <a:ea typeface="Meiryo UI" panose="020B0604030504040204" pitchFamily="34" charset="-128"/>
              </a:rPr>
              <a:t>アクター・クリティック）の学習の流れ（ざっくり）</a:t>
            </a:r>
            <a:endParaRPr lang="ja-JP" altLang="en-US" sz="160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1. </a:t>
            </a:r>
            <a:r>
              <a:rPr lang="en-US" sz="1600" b="1" dirty="0">
                <a:latin typeface="Meiryo UI" panose="020B0604030504040204" pitchFamily="34" charset="-128"/>
                <a:ea typeface="Meiryo UI" panose="020B0604030504040204" pitchFamily="34" charset="-128"/>
              </a:rPr>
              <a:t>Actor</a:t>
            </a:r>
            <a:r>
              <a:rPr lang="ja-JP" altLang="en-US" sz="1600">
                <a:latin typeface="Meiryo UI" panose="020B0604030504040204" pitchFamily="34" charset="-128"/>
                <a:ea typeface="Meiryo UI" panose="020B0604030504040204" pitchFamily="34" charset="-128"/>
              </a:rPr>
              <a:t>が状態  </a:t>
            </a:r>
            <a:r>
              <a:rPr lang="en-US" sz="1600" dirty="0">
                <a:latin typeface="Meiryo UI" panose="020B0604030504040204" pitchFamily="34" charset="-128"/>
                <a:ea typeface="Meiryo UI" panose="020B0604030504040204" pitchFamily="34" charset="-128"/>
              </a:rPr>
              <a:t>s  </a:t>
            </a:r>
            <a:r>
              <a:rPr lang="ja-JP" altLang="en-US" sz="1600">
                <a:latin typeface="Meiryo UI" panose="020B0604030504040204" pitchFamily="34" charset="-128"/>
                <a:ea typeface="Meiryo UI" panose="020B0604030504040204" pitchFamily="34" charset="-128"/>
              </a:rPr>
              <a:t>に対して行動  </a:t>
            </a:r>
            <a:r>
              <a:rPr lang="en-US" sz="1600" dirty="0">
                <a:latin typeface="Meiryo UI" panose="020B0604030504040204" pitchFamily="34" charset="-128"/>
                <a:ea typeface="Meiryo UI" panose="020B0604030504040204" pitchFamily="34" charset="-128"/>
              </a:rPr>
              <a:t>a  </a:t>
            </a:r>
            <a:r>
              <a:rPr lang="ja-JP" altLang="en-US" sz="1600">
                <a:latin typeface="Meiryo UI" panose="020B0604030504040204" pitchFamily="34" charset="-128"/>
                <a:ea typeface="Meiryo UI" panose="020B0604030504040204" pitchFamily="34" charset="-128"/>
              </a:rPr>
              <a:t>を選ぶ</a:t>
            </a:r>
          </a:p>
          <a:p>
            <a:r>
              <a:rPr lang="en-US" altLang="ja-JP" sz="1600" dirty="0">
                <a:latin typeface="Meiryo UI" panose="020B0604030504040204" pitchFamily="34" charset="-128"/>
                <a:ea typeface="Meiryo UI" panose="020B0604030504040204" pitchFamily="34" charset="-128"/>
              </a:rPr>
              <a:t>2. </a:t>
            </a:r>
            <a:r>
              <a:rPr lang="ja-JP" altLang="en-US" sz="1600">
                <a:latin typeface="Meiryo UI" panose="020B0604030504040204" pitchFamily="34" charset="-128"/>
                <a:ea typeface="Meiryo UI" panose="020B0604030504040204" pitchFamily="34" charset="-128"/>
              </a:rPr>
              <a:t>環境から報酬  </a:t>
            </a:r>
            <a:r>
              <a:rPr lang="en-US" sz="1600" dirty="0">
                <a:latin typeface="Meiryo UI" panose="020B0604030504040204" pitchFamily="34" charset="-128"/>
                <a:ea typeface="Meiryo UI" panose="020B0604030504040204" pitchFamily="34" charset="-128"/>
              </a:rPr>
              <a:t>r  </a:t>
            </a:r>
            <a:r>
              <a:rPr lang="ja-JP" altLang="en-US" sz="1600">
                <a:latin typeface="Meiryo UI" panose="020B0604030504040204" pitchFamily="34" charset="-128"/>
                <a:ea typeface="Meiryo UI" panose="020B0604030504040204" pitchFamily="34" charset="-128"/>
              </a:rPr>
              <a:t>と次の状態  </a:t>
            </a:r>
            <a:r>
              <a:rPr lang="en-US" sz="1600" dirty="0">
                <a:latin typeface="Meiryo UI" panose="020B0604030504040204" pitchFamily="34" charset="-128"/>
                <a:ea typeface="Meiryo UI" panose="020B0604030504040204" pitchFamily="34" charset="-128"/>
              </a:rPr>
              <a:t>s’  </a:t>
            </a:r>
            <a:r>
              <a:rPr lang="ja-JP" altLang="en-US" sz="1600">
                <a:latin typeface="Meiryo UI" panose="020B0604030504040204" pitchFamily="34" charset="-128"/>
                <a:ea typeface="Meiryo UI" panose="020B0604030504040204" pitchFamily="34" charset="-128"/>
              </a:rPr>
              <a:t>を受け取る</a:t>
            </a:r>
          </a:p>
          <a:p>
            <a:r>
              <a:rPr lang="en-US" altLang="ja-JP" sz="1600" dirty="0">
                <a:latin typeface="Meiryo UI" panose="020B0604030504040204" pitchFamily="34" charset="-128"/>
                <a:ea typeface="Meiryo UI" panose="020B0604030504040204" pitchFamily="34" charset="-128"/>
              </a:rPr>
              <a:t>3. </a:t>
            </a:r>
            <a:r>
              <a:rPr lang="en-US" sz="1600" b="1" dirty="0">
                <a:latin typeface="Meiryo UI" panose="020B0604030504040204" pitchFamily="34" charset="-128"/>
                <a:ea typeface="Meiryo UI" panose="020B0604030504040204" pitchFamily="34" charset="-128"/>
              </a:rPr>
              <a:t>Critic</a:t>
            </a:r>
            <a:r>
              <a:rPr lang="ja-JP" altLang="en-US" sz="1600">
                <a:latin typeface="Meiryo UI" panose="020B0604030504040204" pitchFamily="34" charset="-128"/>
                <a:ea typeface="Meiryo UI" panose="020B0604030504040204" pitchFamily="34" charset="-128"/>
              </a:rPr>
              <a:t>が状態  </a:t>
            </a:r>
            <a:r>
              <a:rPr lang="en-US" sz="1600" dirty="0">
                <a:latin typeface="Meiryo UI" panose="020B0604030504040204" pitchFamily="34" charset="-128"/>
                <a:ea typeface="Meiryo UI" panose="020B0604030504040204" pitchFamily="34" charset="-128"/>
              </a:rPr>
              <a:t>s  </a:t>
            </a:r>
            <a:r>
              <a:rPr lang="ja-JP" altLang="en-US" sz="1600">
                <a:latin typeface="Meiryo UI" panose="020B0604030504040204" pitchFamily="34" charset="-128"/>
                <a:ea typeface="Meiryo UI" panose="020B0604030504040204" pitchFamily="34" charset="-128"/>
              </a:rPr>
              <a:t>の価値を評価 → </a:t>
            </a:r>
            <a:r>
              <a:rPr lang="en-US" sz="1600" dirty="0">
                <a:latin typeface="Meiryo UI" panose="020B0604030504040204" pitchFamily="34" charset="-128"/>
                <a:ea typeface="Meiryo UI" panose="020B0604030504040204" pitchFamily="34" charset="-128"/>
              </a:rPr>
              <a:t>TD</a:t>
            </a:r>
            <a:r>
              <a:rPr lang="ja-JP" altLang="en-US" sz="1600">
                <a:latin typeface="Meiryo UI" panose="020B0604030504040204" pitchFamily="34" charset="-128"/>
                <a:ea typeface="Meiryo UI" panose="020B0604030504040204" pitchFamily="34" charset="-128"/>
              </a:rPr>
              <a:t>誤差を計算</a:t>
            </a:r>
          </a:p>
          <a:p>
            <a:r>
              <a:rPr lang="en-US" altLang="ja-JP" sz="1600" dirty="0">
                <a:latin typeface="Meiryo UI" panose="020B0604030504040204" pitchFamily="34" charset="-128"/>
                <a:ea typeface="Meiryo UI" panose="020B0604030504040204" pitchFamily="34" charset="-128"/>
              </a:rPr>
              <a:t>4. </a:t>
            </a:r>
            <a:r>
              <a:rPr lang="en-US" sz="1600" b="1" dirty="0">
                <a:latin typeface="Meiryo UI" panose="020B0604030504040204" pitchFamily="34" charset="-128"/>
                <a:ea typeface="Meiryo UI" panose="020B0604030504040204" pitchFamily="34" charset="-128"/>
              </a:rPr>
              <a:t>Critic</a:t>
            </a:r>
            <a:r>
              <a:rPr lang="ja-JP" altLang="en-US" sz="1600">
                <a:latin typeface="Meiryo UI" panose="020B0604030504040204" pitchFamily="34" charset="-128"/>
                <a:ea typeface="Meiryo UI" panose="020B0604030504040204" pitchFamily="34" charset="-128"/>
              </a:rPr>
              <a:t>は</a:t>
            </a:r>
            <a:r>
              <a:rPr lang="en-US" sz="1600" dirty="0">
                <a:latin typeface="Meiryo UI" panose="020B0604030504040204" pitchFamily="34" charset="-128"/>
                <a:ea typeface="Meiryo UI" panose="020B0604030504040204" pitchFamily="34" charset="-128"/>
              </a:rPr>
              <a:t>TD</a:t>
            </a:r>
            <a:r>
              <a:rPr lang="ja-JP" altLang="en-US" sz="1600">
                <a:latin typeface="Meiryo UI" panose="020B0604030504040204" pitchFamily="34" charset="-128"/>
                <a:ea typeface="Meiryo UI" panose="020B0604030504040204" pitchFamily="34" charset="-128"/>
              </a:rPr>
              <a:t>誤差が小さくなるように更新</a:t>
            </a:r>
          </a:p>
          <a:p>
            <a:r>
              <a:rPr lang="en-US" altLang="ja-JP" sz="1600" dirty="0">
                <a:latin typeface="Meiryo UI" panose="020B0604030504040204" pitchFamily="34" charset="-128"/>
                <a:ea typeface="Meiryo UI" panose="020B0604030504040204" pitchFamily="34" charset="-128"/>
              </a:rPr>
              <a:t>5. </a:t>
            </a:r>
            <a:r>
              <a:rPr lang="en-US" sz="1600" b="1" dirty="0">
                <a:latin typeface="Meiryo UI" panose="020B0604030504040204" pitchFamily="34" charset="-128"/>
                <a:ea typeface="Meiryo UI" panose="020B0604030504040204" pitchFamily="34" charset="-128"/>
              </a:rPr>
              <a:t>Actor</a:t>
            </a:r>
            <a:r>
              <a:rPr lang="ja-JP" altLang="en-US" sz="1600">
                <a:latin typeface="Meiryo UI" panose="020B0604030504040204" pitchFamily="34" charset="-128"/>
                <a:ea typeface="Meiryo UI" panose="020B0604030504040204" pitchFamily="34" charset="-128"/>
              </a:rPr>
              <a:t>は「良い行動（</a:t>
            </a:r>
            <a:r>
              <a:rPr lang="en-US" sz="1600" dirty="0">
                <a:latin typeface="Meiryo UI" panose="020B0604030504040204" pitchFamily="34" charset="-128"/>
                <a:ea typeface="Meiryo UI" panose="020B0604030504040204" pitchFamily="34" charset="-128"/>
              </a:rPr>
              <a:t>TD</a:t>
            </a:r>
            <a:r>
              <a:rPr lang="ja-JP" altLang="en-US" sz="1600">
                <a:latin typeface="Meiryo UI" panose="020B0604030504040204" pitchFamily="34" charset="-128"/>
                <a:ea typeface="Meiryo UI" panose="020B0604030504040204" pitchFamily="34" charset="-128"/>
              </a:rPr>
              <a:t>誤差がプラス）」をより選びやすくなるようにポリシーを更新</a:t>
            </a:r>
            <a:endParaRPr lang="en-US" altLang="ja-JP" sz="16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11573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ED629-AAC2-531D-FC3F-4B99B46804A1}"/>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0049B3ED-325B-0827-4D1A-AC795773C1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7082" y="1536338"/>
            <a:ext cx="7772400" cy="5260220"/>
          </a:xfrm>
          <a:prstGeom prst="rect">
            <a:avLst/>
          </a:prstGeom>
        </p:spPr>
      </p:pic>
      <p:sp>
        <p:nvSpPr>
          <p:cNvPr id="2" name="Title 1">
            <a:extLst>
              <a:ext uri="{FF2B5EF4-FFF2-40B4-BE49-F238E27FC236}">
                <a16:creationId xmlns:a16="http://schemas.microsoft.com/office/drawing/2014/main" id="{60278C5E-66D0-166C-66F8-3A0C09C34794}"/>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Action (rolleout, evaluate, learn)</a:t>
            </a:r>
          </a:p>
        </p:txBody>
      </p:sp>
      <p:sp>
        <p:nvSpPr>
          <p:cNvPr id="3" name="Date Placeholder 2">
            <a:extLst>
              <a:ext uri="{FF2B5EF4-FFF2-40B4-BE49-F238E27FC236}">
                <a16:creationId xmlns:a16="http://schemas.microsoft.com/office/drawing/2014/main" id="{6A66AD77-C8C7-1A91-92EB-62AA7AB03243}"/>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B9118631-F423-C603-C76F-212B3B52FD2A}"/>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C29FA3CE-BD00-63C4-5CAE-4039672CDEB3}"/>
              </a:ext>
            </a:extLst>
          </p:cNvPr>
          <p:cNvSpPr txBox="1"/>
          <p:nvPr/>
        </p:nvSpPr>
        <p:spPr>
          <a:xfrm>
            <a:off x="432485" y="749070"/>
            <a:ext cx="8517551" cy="1754326"/>
          </a:xfrm>
          <a:prstGeom prst="rect">
            <a:avLst/>
          </a:prstGeom>
          <a:solidFill>
            <a:schemeClr val="bg1"/>
          </a:solidFill>
        </p:spPr>
        <p:txBody>
          <a:bodyPr wrap="square">
            <a:spAutoFit/>
          </a:bodyPr>
          <a:lstStyle/>
          <a:p>
            <a:r>
              <a:rPr lang="en-US" b="1" dirty="0">
                <a:solidFill>
                  <a:srgbClr val="000000"/>
                </a:solidFill>
                <a:effectLst/>
                <a:latin typeface="Meiryo" panose="020B0604030504040204" pitchFamily="34" charset="-128"/>
                <a:ea typeface="Meiryo" panose="020B0604030504040204" pitchFamily="34" charset="-128"/>
              </a:rPr>
              <a:t>rollout()</a:t>
            </a:r>
          </a:p>
          <a:p>
            <a:r>
              <a:rPr lang="ja-JP" altLang="en-US">
                <a:solidFill>
                  <a:srgbClr val="000000"/>
                </a:solidFill>
                <a:latin typeface="Meiryo" panose="020B0604030504040204" pitchFamily="34" charset="-128"/>
                <a:ea typeface="Meiryo" panose="020B0604030504040204" pitchFamily="34" charset="-128"/>
              </a:rPr>
              <a:t>　</a:t>
            </a:r>
            <a:r>
              <a:rPr lang="en-US" dirty="0" err="1">
                <a:solidFill>
                  <a:srgbClr val="000000"/>
                </a:solidFill>
                <a:latin typeface="Meiryo" panose="020B0604030504040204" pitchFamily="34" charset="-128"/>
                <a:ea typeface="Meiryo" panose="020B0604030504040204" pitchFamily="34" charset="-128"/>
              </a:rPr>
              <a:t>ポリシーに従いn</a:t>
            </a:r>
            <a:r>
              <a:rPr lang="en-US" baseline="-25000" dirty="0" err="1">
                <a:solidFill>
                  <a:srgbClr val="000000"/>
                </a:solidFill>
                <a:latin typeface="Meiryo" panose="020B0604030504040204" pitchFamily="34" charset="-128"/>
                <a:ea typeface="Meiryo" panose="020B0604030504040204" pitchFamily="34" charset="-128"/>
              </a:rPr>
              <a:t>p</a:t>
            </a:r>
            <a:r>
              <a:rPr lang="en-US" dirty="0" err="1">
                <a:solidFill>
                  <a:srgbClr val="000000"/>
                </a:solidFill>
                <a:latin typeface="Meiryo" panose="020B0604030504040204" pitchFamily="34" charset="-128"/>
                <a:ea typeface="Meiryo" panose="020B0604030504040204" pitchFamily="34" charset="-128"/>
              </a:rPr>
              <a:t>回の配置を試すこと＝rollout</a:t>
            </a:r>
            <a:endParaRPr lang="en-US" dirty="0">
              <a:solidFill>
                <a:srgbClr val="000000"/>
              </a:solidFill>
              <a:latin typeface="Meiryo" panose="020B0604030504040204" pitchFamily="34" charset="-128"/>
              <a:ea typeface="Meiryo" panose="020B0604030504040204" pitchFamily="34" charset="-128"/>
            </a:endParaRPr>
          </a:p>
          <a:p>
            <a:r>
              <a:rPr lang="en-US" b="1" dirty="0">
                <a:solidFill>
                  <a:srgbClr val="000000"/>
                </a:solidFill>
                <a:effectLst/>
                <a:latin typeface="Meiryo" panose="020B0604030504040204" pitchFamily="34" charset="-128"/>
                <a:ea typeface="Meiryo" panose="020B0604030504040204" pitchFamily="34" charset="-128"/>
              </a:rPr>
              <a:t>evaluate(S, A)</a:t>
            </a:r>
          </a:p>
          <a:p>
            <a:r>
              <a:rPr lang="ja-JP" altLang="en-US">
                <a:solidFill>
                  <a:srgbClr val="000000"/>
                </a:solidFill>
                <a:effectLst/>
                <a:latin typeface="Meiryo" panose="020B0604030504040204" pitchFamily="34" charset="-128"/>
                <a:ea typeface="Meiryo" panose="020B0604030504040204" pitchFamily="34" charset="-128"/>
              </a:rPr>
              <a:t>　状態</a:t>
            </a:r>
            <a:r>
              <a:rPr lang="en-US" dirty="0">
                <a:solidFill>
                  <a:srgbClr val="000000"/>
                </a:solidFill>
                <a:effectLst/>
                <a:latin typeface="Meiryo" panose="020B0604030504040204" pitchFamily="34" charset="-128"/>
                <a:ea typeface="Meiryo" panose="020B0604030504040204" pitchFamily="34" charset="-128"/>
              </a:rPr>
              <a:t>S </a:t>
            </a:r>
            <a:r>
              <a:rPr lang="ja-JP" altLang="en-US">
                <a:solidFill>
                  <a:srgbClr val="000000"/>
                </a:solidFill>
                <a:effectLst/>
                <a:latin typeface="Meiryo" panose="020B0604030504040204" pitchFamily="34" charset="-128"/>
                <a:ea typeface="Meiryo" panose="020B0604030504040204" pitchFamily="34" charset="-128"/>
              </a:rPr>
              <a:t>をポリシー</a:t>
            </a:r>
            <a:r>
              <a:rPr lang="ja-JP" altLang="en-US">
                <a:solidFill>
                  <a:srgbClr val="000000"/>
                </a:solidFill>
                <a:latin typeface="Meiryo" panose="020B0604030504040204" pitchFamily="34" charset="-128"/>
                <a:ea typeface="Meiryo" panose="020B0604030504040204" pitchFamily="34" charset="-128"/>
              </a:rPr>
              <a:t>に</a:t>
            </a:r>
            <a:r>
              <a:rPr lang="ja-JP" altLang="en-US">
                <a:solidFill>
                  <a:srgbClr val="000000"/>
                </a:solidFill>
                <a:effectLst/>
                <a:latin typeface="Meiryo" panose="020B0604030504040204" pitchFamily="34" charset="-128"/>
                <a:ea typeface="Meiryo" panose="020B0604030504040204" pitchFamily="34" charset="-128"/>
              </a:rPr>
              <a:t>入力することでポリシーを評価する。</a:t>
            </a:r>
            <a:endParaRPr lang="en-US" altLang="ja-JP" dirty="0">
              <a:solidFill>
                <a:srgbClr val="000000"/>
              </a:solidFill>
              <a:effectLst/>
              <a:latin typeface="Meiryo" panose="020B0604030504040204" pitchFamily="34" charset="-128"/>
              <a:ea typeface="Meiryo" panose="020B0604030504040204" pitchFamily="34" charset="-128"/>
            </a:endParaRPr>
          </a:p>
          <a:p>
            <a:r>
              <a:rPr lang="en-US" b="1" dirty="0">
                <a:solidFill>
                  <a:srgbClr val="000000"/>
                </a:solidFill>
                <a:effectLst/>
                <a:latin typeface="Meiryo" panose="020B0604030504040204" pitchFamily="34" charset="-128"/>
                <a:ea typeface="Meiryo" panose="020B0604030504040204" pitchFamily="34" charset="-128"/>
              </a:rPr>
              <a:t>learn()</a:t>
            </a:r>
          </a:p>
          <a:p>
            <a:r>
              <a:rPr lang="ja-JP" altLang="en-US">
                <a:solidFill>
                  <a:srgbClr val="000000"/>
                </a:solidFill>
                <a:latin typeface="Meiryo" panose="020B0604030504040204" pitchFamily="34" charset="-128"/>
                <a:ea typeface="Meiryo" panose="020B0604030504040204" pitchFamily="34" charset="-128"/>
              </a:rPr>
              <a:t>　</a:t>
            </a:r>
            <a:r>
              <a:rPr lang="en-US" dirty="0">
                <a:solidFill>
                  <a:srgbClr val="000000"/>
                </a:solidFill>
                <a:effectLst/>
                <a:latin typeface="Meiryo" panose="020B0604030504040204" pitchFamily="34" charset="-128"/>
                <a:ea typeface="Meiryo" panose="020B0604030504040204" pitchFamily="34" charset="-128"/>
              </a:rPr>
              <a:t>PPO </a:t>
            </a:r>
            <a:r>
              <a:rPr lang="ja-JP" altLang="en-US">
                <a:solidFill>
                  <a:srgbClr val="000000"/>
                </a:solidFill>
                <a:effectLst/>
                <a:latin typeface="Meiryo" panose="020B0604030504040204" pitchFamily="34" charset="-128"/>
                <a:ea typeface="Meiryo" panose="020B0604030504040204" pitchFamily="34" charset="-128"/>
              </a:rPr>
              <a:t>アルゴリズムに従ってポリシーを更新して配置タスクの学習を行う。</a:t>
            </a:r>
          </a:p>
        </p:txBody>
      </p:sp>
    </p:spTree>
    <p:extLst>
      <p:ext uri="{BB962C8B-B14F-4D97-AF65-F5344CB8AC3E}">
        <p14:creationId xmlns:p14="http://schemas.microsoft.com/office/powerpoint/2010/main" val="396617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375F5-4A88-70B6-73CA-857ACE73F4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E6A6C-0A57-EF8F-4C01-C19B900DF19B}"/>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Program の流れ</a:t>
            </a:r>
          </a:p>
        </p:txBody>
      </p:sp>
      <p:sp>
        <p:nvSpPr>
          <p:cNvPr id="3" name="Date Placeholder 2">
            <a:extLst>
              <a:ext uri="{FF2B5EF4-FFF2-40B4-BE49-F238E27FC236}">
                <a16:creationId xmlns:a16="http://schemas.microsoft.com/office/drawing/2014/main" id="{ADC2F70A-F66F-E2AB-34E5-05A6B808FE38}"/>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D109E4BC-ABF5-8E49-51AA-8D8A5795264F}"/>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66B6C757-A3D9-EB35-D33D-B3C2F394498B}"/>
              </a:ext>
            </a:extLst>
          </p:cNvPr>
          <p:cNvSpPr txBox="1"/>
          <p:nvPr/>
        </p:nvSpPr>
        <p:spPr>
          <a:xfrm>
            <a:off x="432485" y="634327"/>
            <a:ext cx="11576997" cy="5909310"/>
          </a:xfrm>
          <a:prstGeom prst="rect">
            <a:avLst/>
          </a:prstGeom>
          <a:noFill/>
        </p:spPr>
        <p:txBody>
          <a:bodyPr wrap="square">
            <a:spAutoFit/>
          </a:bodyPr>
          <a:lstStyle/>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SchematicCapture</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utils</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setup_circuit</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Setting</a:t>
            </a:r>
            <a:r>
              <a:rPr lang="en-US" sz="1400" b="0" dirty="0">
                <a:solidFill>
                  <a:srgbClr val="CCCCCC"/>
                </a:solidFill>
                <a:effectLst/>
                <a:latin typeface="Meiryo" panose="020B0604030504040204" pitchFamily="34" charset="-128"/>
                <a:ea typeface="Meiryo" panose="020B0604030504040204" pitchFamily="34" charset="-128"/>
              </a:rPr>
              <a:t> up circuit </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from netlist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file </a:t>
            </a:r>
            <a:r>
              <a:rPr lang="en-US" sz="1400" b="0" dirty="0">
                <a:solidFill>
                  <a:srgbClr val="4FC1FF"/>
                </a:solidFill>
                <a:effectLst/>
                <a:latin typeface="Meiryo" panose="020B0604030504040204" pitchFamily="34" charset="-128"/>
                <a:ea typeface="Meiryo" panose="020B0604030504040204" pitchFamily="34" charset="-128"/>
              </a:rPr>
              <a:t>Circuits</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Examples</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DiffAmp</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spice</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Excluding</a:t>
            </a:r>
            <a:r>
              <a:rPr lang="en-US" sz="1400" b="0" dirty="0">
                <a:solidFill>
                  <a:srgbClr val="CCCCCC"/>
                </a:solidFill>
                <a:effectLst/>
                <a:latin typeface="Meiryo" panose="020B0604030504040204" pitchFamily="34" charset="-128"/>
                <a:ea typeface="Meiryo" panose="020B0604030504040204" pitchFamily="34" charset="-128"/>
              </a:rPr>
              <a:t> nets [], </a:t>
            </a:r>
            <a:r>
              <a:rPr lang="en-US" sz="1400" b="0" dirty="0">
                <a:solidFill>
                  <a:srgbClr val="D4D4D4"/>
                </a:solidFill>
                <a:effectLst/>
                <a:latin typeface="Meiryo" panose="020B0604030504040204" pitchFamily="34" charset="-128"/>
                <a:ea typeface="Meiryo" panose="020B0604030504040204" pitchFamily="34" charset="-128"/>
              </a:rPr>
              <a:t>and</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569CD6"/>
                </a:solidFill>
                <a:effectLst/>
                <a:latin typeface="Meiryo" panose="020B0604030504040204" pitchFamily="34" charset="-128"/>
                <a:ea typeface="Meiryo" panose="020B0604030504040204" pitchFamily="34" charset="-128"/>
              </a:rPr>
              <a:t>using</a:t>
            </a:r>
            <a:r>
              <a:rPr lang="en-US" sz="1400" b="0" dirty="0">
                <a:solidFill>
                  <a:srgbClr val="CCCCCC"/>
                </a:solidFill>
                <a:effectLst/>
                <a:latin typeface="Meiryo" panose="020B0604030504040204" pitchFamily="34" charset="-128"/>
                <a:ea typeface="Meiryo" panose="020B0604030504040204" pitchFamily="34" charset="-128"/>
              </a:rPr>
              <a:t> rules </a:t>
            </a:r>
            <a:r>
              <a:rPr lang="en-US" sz="1400" b="0" dirty="0" err="1">
                <a:solidFill>
                  <a:srgbClr val="4FC1FF"/>
                </a:solidFill>
                <a:effectLst/>
                <a:latin typeface="Meiryo" panose="020B0604030504040204" pitchFamily="34" charset="-128"/>
                <a:ea typeface="Meiryo" panose="020B0604030504040204" pitchFamily="34" charset="-128"/>
              </a:rPr>
              <a:t>NetRules</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CCCCCC"/>
                </a:solidFill>
                <a:effectLst/>
                <a:latin typeface="Meiryo" panose="020B0604030504040204" pitchFamily="34" charset="-128"/>
                <a:ea typeface="Meiryo" panose="020B0604030504040204" pitchFamily="34" charset="-128"/>
              </a:rPr>
              <a:t>net_rules_DiffAmp.</a:t>
            </a:r>
            <a:r>
              <a:rPr lang="en-US" sz="1400" b="0" dirty="0" err="1">
                <a:solidFill>
                  <a:srgbClr val="DCDCAA"/>
                </a:solidFill>
                <a:effectLst/>
                <a:latin typeface="Meiryo" panose="020B0604030504040204" pitchFamily="34" charset="-128"/>
                <a:ea typeface="Meiryo" panose="020B0604030504040204" pitchFamily="34" charset="-128"/>
              </a:rPr>
              <a:t>json</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Parsing</a:t>
            </a:r>
            <a:r>
              <a:rPr lang="en-US" sz="1400" b="0" dirty="0">
                <a:solidFill>
                  <a:srgbClr val="CCCCCC"/>
                </a:solidFill>
                <a:effectLst/>
                <a:latin typeface="Meiryo" panose="020B0604030504040204" pitchFamily="34" charset="-128"/>
                <a:ea typeface="Meiryo" panose="020B0604030504040204" pitchFamily="34" charset="-128"/>
              </a:rPr>
              <a:t> netlist.</a:t>
            </a:r>
          </a:p>
          <a:p>
            <a:pPr lvl="1"/>
            <a:r>
              <a:rPr lang="en-US" sz="1400" b="0" dirty="0">
                <a:solidFill>
                  <a:srgbClr val="4FC1FF"/>
                </a:solidFill>
                <a:effectLst/>
                <a:latin typeface="Meiryo" panose="020B0604030504040204" pitchFamily="34" charset="-128"/>
                <a:ea typeface="Meiryo" panose="020B0604030504040204" pitchFamily="34" charset="-128"/>
              </a:rPr>
              <a:t>Building</a:t>
            </a:r>
            <a:r>
              <a:rPr lang="en-US" sz="1400" b="0" dirty="0">
                <a:solidFill>
                  <a:srgbClr val="CCCCCC"/>
                </a:solidFill>
                <a:effectLst/>
                <a:latin typeface="Meiryo" panose="020B0604030504040204" pitchFamily="34" charset="-128"/>
                <a:ea typeface="Meiryo" panose="020B0604030504040204" pitchFamily="34" charset="-128"/>
              </a:rPr>
              <a:t> netlist.</a:t>
            </a:r>
          </a:p>
          <a:p>
            <a:pPr lvl="1"/>
            <a:r>
              <a:rPr lang="en-US" sz="1400" b="0" dirty="0">
                <a:solidFill>
                  <a:srgbClr val="4FC1FF"/>
                </a:solidFill>
                <a:effectLst/>
                <a:latin typeface="Meiryo" panose="020B0604030504040204" pitchFamily="34" charset="-128"/>
                <a:ea typeface="Meiryo" panose="020B0604030504040204" pitchFamily="34" charset="-128"/>
              </a:rPr>
              <a:t>Building</a:t>
            </a:r>
            <a:r>
              <a:rPr lang="en-US" sz="1400" b="0" dirty="0">
                <a:solidFill>
                  <a:srgbClr val="CCCCCC"/>
                </a:solidFill>
                <a:effectLst/>
                <a:latin typeface="Meiryo" panose="020B0604030504040204" pitchFamily="34" charset="-128"/>
                <a:ea typeface="Meiryo" panose="020B0604030504040204" pitchFamily="34" charset="-128"/>
              </a:rPr>
              <a:t> circuit.</a:t>
            </a:r>
          </a:p>
          <a:p>
            <a:pPr lvl="1"/>
            <a:r>
              <a:rPr lang="en-US" sz="1400" b="0" dirty="0">
                <a:solidFill>
                  <a:srgbClr val="4FC1FF"/>
                </a:solidFill>
                <a:effectLst/>
                <a:latin typeface="Meiryo" panose="020B0604030504040204" pitchFamily="34" charset="-128"/>
                <a:ea typeface="Meiryo" panose="020B0604030504040204" pitchFamily="34" charset="-128"/>
              </a:rPr>
              <a:t>Including</a:t>
            </a:r>
            <a:r>
              <a:rPr lang="en-US" sz="1400" b="0" dirty="0">
                <a:solidFill>
                  <a:srgbClr val="CCCCCC"/>
                </a:solidFill>
                <a:effectLst/>
                <a:latin typeface="Meiryo" panose="020B0604030504040204" pitchFamily="34" charset="-128"/>
                <a:ea typeface="Meiryo" panose="020B0604030504040204" pitchFamily="34" charset="-128"/>
              </a:rPr>
              <a:t> net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rules.</a:t>
            </a:r>
          </a:p>
          <a:p>
            <a:pPr lvl="1"/>
            <a:r>
              <a:rPr lang="en-US" sz="1400" b="0" dirty="0">
                <a:solidFill>
                  <a:srgbClr val="4FC1FF"/>
                </a:solidFill>
                <a:effectLst/>
                <a:latin typeface="Meiryo" panose="020B0604030504040204" pitchFamily="34" charset="-128"/>
                <a:ea typeface="Meiryo" panose="020B0604030504040204" pitchFamily="34" charset="-128"/>
              </a:rPr>
              <a:t>Top</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569CD6"/>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created.</a:t>
            </a:r>
          </a:p>
          <a:p>
            <a:pPr lvl="1"/>
            <a:r>
              <a:rPr lang="en-US" sz="1400" b="0" dirty="0">
                <a:solidFill>
                  <a:srgbClr val="4FC1FF"/>
                </a:solidFill>
                <a:effectLst/>
                <a:latin typeface="Meiryo" panose="020B0604030504040204" pitchFamily="34" charset="-128"/>
                <a:ea typeface="Meiryo" panose="020B0604030504040204" pitchFamily="34" charset="-128"/>
              </a:rPr>
              <a:t>Successfully</a:t>
            </a:r>
            <a:r>
              <a:rPr lang="en-US" sz="1400" b="0" dirty="0">
                <a:solidFill>
                  <a:srgbClr val="CCCCCC"/>
                </a:solidFill>
                <a:effectLst/>
                <a:latin typeface="Meiryo" panose="020B0604030504040204" pitchFamily="34" charset="-128"/>
                <a:ea typeface="Meiryo" panose="020B0604030504040204" pitchFamily="34" charset="-128"/>
              </a:rPr>
              <a:t> created circuit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a:t>
            </a:r>
          </a:p>
          <a:p>
            <a:endParaRPr lang="en-US" sz="1400" b="0" dirty="0">
              <a:solidFill>
                <a:srgbClr val="CCCCCC"/>
              </a:solidFill>
              <a:effectLst/>
              <a:latin typeface="Meiryo" panose="020B0604030504040204" pitchFamily="34" charset="-128"/>
              <a:ea typeface="Meiryo" panose="020B0604030504040204" pitchFamily="34" charset="-128"/>
            </a:endParaRP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Magic</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utils</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instantiate_circuit</a:t>
            </a:r>
            <a:r>
              <a:rPr lang="en-US" sz="1400" b="0" dirty="0">
                <a:solidFill>
                  <a:srgbClr val="569CD6"/>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a:solidFill>
                  <a:srgbClr val="4FC1FF"/>
                </a:solidFill>
                <a:effectLst/>
                <a:latin typeface="Meiryo" panose="020B0604030504040204" pitchFamily="34" charset="-128"/>
                <a:ea typeface="Meiryo" panose="020B0604030504040204" pitchFamily="34" charset="-128"/>
              </a:rPr>
              <a:t>Instantiating</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586C0"/>
                </a:solidFill>
                <a:effectLst/>
                <a:latin typeface="Meiryo" panose="020B0604030504040204" pitchFamily="34" charset="-128"/>
                <a:ea typeface="Meiryo" panose="020B0604030504040204" pitchFamily="34" charset="-128"/>
              </a:rPr>
              <a:t>in</a:t>
            </a:r>
            <a:r>
              <a:rPr lang="en-US" sz="1400" b="0" dirty="0">
                <a:solidFill>
                  <a:srgbClr val="CCCCCC"/>
                </a:solidFill>
                <a:effectLst/>
                <a:latin typeface="Meiryo" panose="020B0604030504040204" pitchFamily="34" charset="-128"/>
                <a:ea typeface="Meiryo" panose="020B0604030504040204" pitchFamily="34" charset="-128"/>
              </a:rPr>
              <a:t> magic.</a:t>
            </a:r>
          </a:p>
          <a:p>
            <a:pPr lvl="1"/>
            <a:r>
              <a:rPr lang="en-US" sz="1400" b="0" dirty="0">
                <a:solidFill>
                  <a:srgbClr val="4FC1FF"/>
                </a:solidFill>
                <a:effectLst/>
                <a:latin typeface="Meiryo" panose="020B0604030504040204" pitchFamily="34" charset="-128"/>
                <a:ea typeface="Meiryo" panose="020B0604030504040204" pitchFamily="34" charset="-128"/>
              </a:rPr>
              <a:t>Instantiation</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569CD6"/>
                </a:solidFill>
                <a:effectLst/>
                <a:latin typeface="Meiryo" panose="020B0604030504040204" pitchFamily="34" charset="-128"/>
                <a:ea typeface="Meiryo" panose="020B0604030504040204" pitchFamily="34" charset="-128"/>
              </a:rPr>
              <a:t>topology:</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B5CEA8"/>
                </a:solidFill>
                <a:effectLst/>
                <a:latin typeface="Meiryo" panose="020B0604030504040204" pitchFamily="34" charset="-128"/>
                <a:ea typeface="Meiryo" panose="020B0604030504040204" pitchFamily="34" charset="-128"/>
              </a:rPr>
              <a:t>1</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Instantiating</a:t>
            </a:r>
            <a:r>
              <a:rPr lang="en-US" sz="1400" b="0" dirty="0">
                <a:solidFill>
                  <a:srgbClr val="CCCCCC"/>
                </a:solidFill>
                <a:effectLst/>
                <a:latin typeface="Meiryo" panose="020B0604030504040204" pitchFamily="34" charset="-128"/>
                <a:ea typeface="Meiryo" panose="020B0604030504040204" pitchFamily="34" charset="-128"/>
              </a:rPr>
              <a:t> devices of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586C0"/>
                </a:solidFill>
                <a:effectLst/>
                <a:latin typeface="Meiryo" panose="020B0604030504040204" pitchFamily="34" charset="-128"/>
                <a:ea typeface="Meiryo" panose="020B0604030504040204" pitchFamily="34" charset="-128"/>
              </a:rPr>
              <a:t>in</a:t>
            </a:r>
            <a:r>
              <a:rPr lang="en-US" sz="1400" b="0" dirty="0">
                <a:solidFill>
                  <a:srgbClr val="CCCCCC"/>
                </a:solidFill>
                <a:effectLst/>
                <a:latin typeface="Meiryo" panose="020B0604030504040204" pitchFamily="34" charset="-128"/>
                <a:ea typeface="Meiryo" panose="020B0604030504040204" pitchFamily="34" charset="-128"/>
              </a:rPr>
              <a:t> magic. </a:t>
            </a:r>
            <a:r>
              <a:rPr lang="en-US" sz="1400" b="0" dirty="0">
                <a:solidFill>
                  <a:srgbClr val="4FC1FF"/>
                </a:solidFill>
                <a:effectLst/>
                <a:latin typeface="Meiryo" panose="020B0604030504040204" pitchFamily="34" charset="-128"/>
                <a:ea typeface="Meiryo" panose="020B0604030504040204" pitchFamily="34" charset="-128"/>
              </a:rPr>
              <a:t>Devices</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569CD6"/>
                </a:solidFill>
                <a:effectLst/>
                <a:latin typeface="Meiryo" panose="020B0604030504040204" pitchFamily="34" charset="-128"/>
                <a:ea typeface="Meiryo" panose="020B0604030504040204" pitchFamily="34" charset="-128"/>
              </a:rPr>
              <a:t>path:</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4FC1FF"/>
                </a:solidFill>
                <a:effectLst/>
                <a:latin typeface="Meiryo" panose="020B0604030504040204" pitchFamily="34" charset="-128"/>
                <a:ea typeface="Meiryo" panose="020B0604030504040204" pitchFamily="34" charset="-128"/>
              </a:rPr>
              <a:t>Magic</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Devices</a:t>
            </a:r>
            <a:endParaRPr lang="en-US" sz="1400" b="0" dirty="0">
              <a:solidFill>
                <a:srgbClr val="CCCCCC"/>
              </a:solidFill>
              <a:effectLst/>
              <a:latin typeface="Meiryo" panose="020B0604030504040204" pitchFamily="34" charset="-128"/>
              <a:ea typeface="Meiryo" panose="020B0604030504040204" pitchFamily="34" charset="-128"/>
            </a:endParaRPr>
          </a:p>
          <a:p>
            <a:pPr lvl="1"/>
            <a:r>
              <a:rPr lang="en-US" sz="1400" b="0" dirty="0">
                <a:solidFill>
                  <a:srgbClr val="4FC1FF"/>
                </a:solidFill>
                <a:effectLst/>
                <a:latin typeface="Meiryo" panose="020B0604030504040204" pitchFamily="34" charset="-128"/>
                <a:ea typeface="Meiryo" panose="020B0604030504040204" pitchFamily="34" charset="-128"/>
              </a:rPr>
              <a:t>Instantiated</a:t>
            </a:r>
            <a:r>
              <a:rPr lang="en-US" sz="1400" b="0" dirty="0">
                <a:solidFill>
                  <a:srgbClr val="CCCCCC"/>
                </a:solidFill>
                <a:effectLst/>
                <a:latin typeface="Meiryo" panose="020B0604030504040204" pitchFamily="34" charset="-128"/>
                <a:ea typeface="Meiryo" panose="020B0604030504040204" pitchFamily="34" charset="-128"/>
              </a:rPr>
              <a:t> devices of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at topological layer </a:t>
            </a:r>
            <a:r>
              <a:rPr lang="en-US" sz="1400" b="0" dirty="0">
                <a:solidFill>
                  <a:srgbClr val="B5CEA8"/>
                </a:solidFill>
                <a:effectLst/>
                <a:latin typeface="Meiryo" panose="020B0604030504040204" pitchFamily="34" charset="-128"/>
                <a:ea typeface="Meiryo" panose="020B0604030504040204" pitchFamily="34" charset="-128"/>
              </a:rPr>
              <a:t>1</a:t>
            </a:r>
            <a:r>
              <a:rPr lang="en-US" sz="1400" b="0" dirty="0">
                <a:solidFill>
                  <a:srgbClr val="CCCCCC"/>
                </a:solidFill>
                <a:effectLst/>
                <a:latin typeface="Meiryo" panose="020B0604030504040204" pitchFamily="34" charset="-128"/>
                <a:ea typeface="Meiryo" panose="020B0604030504040204" pitchFamily="34" charset="-128"/>
              </a:rPr>
              <a:t>.</a:t>
            </a:r>
          </a:p>
          <a:p>
            <a:endParaRPr lang="en-US" sz="1400" b="0" dirty="0">
              <a:solidFill>
                <a:srgbClr val="CCCCCC"/>
              </a:solidFill>
              <a:effectLst/>
              <a:latin typeface="Meiryo" panose="020B0604030504040204" pitchFamily="34" charset="-128"/>
              <a:ea typeface="Meiryo" panose="020B0604030504040204" pitchFamily="34" charset="-128"/>
            </a:endParaRP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Magic</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utils</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generate_cell</a:t>
            </a:r>
            <a:r>
              <a:rPr lang="en-US" sz="1400" b="0" dirty="0">
                <a:solidFill>
                  <a:srgbClr val="569CD6"/>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a:solidFill>
                  <a:srgbClr val="4FC1FF"/>
                </a:solidFill>
                <a:effectLst/>
                <a:latin typeface="Meiryo" panose="020B0604030504040204" pitchFamily="34" charset="-128"/>
                <a:ea typeface="Meiryo" panose="020B0604030504040204" pitchFamily="34" charset="-128"/>
              </a:rPr>
              <a:t>Generated</a:t>
            </a:r>
            <a:r>
              <a:rPr lang="en-US" sz="1400" b="0" dirty="0">
                <a:solidFill>
                  <a:srgbClr val="CCCCCC"/>
                </a:solidFill>
                <a:effectLst/>
                <a:latin typeface="Meiryo" panose="020B0604030504040204" pitchFamily="34" charset="-128"/>
                <a:ea typeface="Meiryo" panose="020B0604030504040204" pitchFamily="34" charset="-128"/>
              </a:rPr>
              <a:t> cell </a:t>
            </a:r>
            <a:r>
              <a:rPr lang="en-US" sz="1400" b="0" dirty="0">
                <a:solidFill>
                  <a:srgbClr val="4FC1FF"/>
                </a:solidFill>
                <a:effectLst/>
                <a:latin typeface="Meiryo" panose="020B0604030504040204" pitchFamily="34" charset="-128"/>
                <a:ea typeface="Meiryo" panose="020B0604030504040204" pitchFamily="34" charset="-128"/>
              </a:rPr>
              <a:t>Cell</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XM5</a:t>
            </a:r>
            <a:r>
              <a:rPr lang="en-US" sz="1400" b="0" dirty="0">
                <a:solidFill>
                  <a:srgbClr val="CCCCCC"/>
                </a:solidFill>
                <a:effectLst/>
                <a:latin typeface="Meiryo" panose="020B0604030504040204" pitchFamily="34" charset="-128"/>
                <a:ea typeface="Meiryo" panose="020B0604030504040204" pitchFamily="34" charset="-128"/>
              </a:rPr>
              <a:t>, device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None</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Generated</a:t>
            </a:r>
            <a:r>
              <a:rPr lang="en-US" sz="1400" b="0" dirty="0">
                <a:solidFill>
                  <a:srgbClr val="CCCCCC"/>
                </a:solidFill>
                <a:effectLst/>
                <a:latin typeface="Meiryo" panose="020B0604030504040204" pitchFamily="34" charset="-128"/>
                <a:ea typeface="Meiryo" panose="020B0604030504040204" pitchFamily="34" charset="-128"/>
              </a:rPr>
              <a:t> cell </a:t>
            </a:r>
            <a:r>
              <a:rPr lang="en-US" sz="1400" b="0" dirty="0">
                <a:solidFill>
                  <a:srgbClr val="4FC1FF"/>
                </a:solidFill>
                <a:effectLst/>
                <a:latin typeface="Meiryo" panose="020B0604030504040204" pitchFamily="34" charset="-128"/>
                <a:ea typeface="Meiryo" panose="020B0604030504040204" pitchFamily="34" charset="-128"/>
              </a:rPr>
              <a:t>Cell</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XDP_XM1_XM2</a:t>
            </a:r>
            <a:r>
              <a:rPr lang="en-US" sz="1400" b="0" dirty="0">
                <a:solidFill>
                  <a:srgbClr val="CCCCCC"/>
                </a:solidFill>
                <a:effectLst/>
                <a:latin typeface="Meiryo" panose="020B0604030504040204" pitchFamily="34" charset="-128"/>
                <a:ea typeface="Meiryo" panose="020B0604030504040204" pitchFamily="34" charset="-128"/>
              </a:rPr>
              <a:t>, device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None</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Generated</a:t>
            </a:r>
            <a:r>
              <a:rPr lang="en-US" sz="1400" b="0" dirty="0">
                <a:solidFill>
                  <a:srgbClr val="CCCCCC"/>
                </a:solidFill>
                <a:effectLst/>
                <a:latin typeface="Meiryo" panose="020B0604030504040204" pitchFamily="34" charset="-128"/>
                <a:ea typeface="Meiryo" panose="020B0604030504040204" pitchFamily="34" charset="-128"/>
              </a:rPr>
              <a:t> cell </a:t>
            </a:r>
            <a:r>
              <a:rPr lang="en-US" sz="1400" b="0" dirty="0">
                <a:solidFill>
                  <a:srgbClr val="4FC1FF"/>
                </a:solidFill>
                <a:effectLst/>
                <a:latin typeface="Meiryo" panose="020B0604030504040204" pitchFamily="34" charset="-128"/>
                <a:ea typeface="Meiryo" panose="020B0604030504040204" pitchFamily="34" charset="-128"/>
              </a:rPr>
              <a:t>Cell</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XDL_XM3_XM4</a:t>
            </a:r>
            <a:r>
              <a:rPr lang="en-US" sz="1400" b="0" dirty="0">
                <a:solidFill>
                  <a:srgbClr val="CCCCCC"/>
                </a:solidFill>
                <a:effectLst/>
                <a:latin typeface="Meiryo" panose="020B0604030504040204" pitchFamily="34" charset="-128"/>
                <a:ea typeface="Meiryo" panose="020B0604030504040204" pitchFamily="34" charset="-128"/>
              </a:rPr>
              <a:t>, device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None</a:t>
            </a:r>
            <a:r>
              <a:rPr lang="en-US" sz="1400" b="0" dirty="0">
                <a:solidFill>
                  <a:srgbClr val="CCCCCC"/>
                </a:solidFill>
                <a:effectLst/>
                <a:latin typeface="Meiryo" panose="020B0604030504040204" pitchFamily="34" charset="-128"/>
                <a:ea typeface="Meiryo" panose="020B0604030504040204" pitchFamily="34" charset="-128"/>
              </a:rPr>
              <a:t>).</a:t>
            </a:r>
          </a:p>
          <a:p>
            <a:pPr lvl="1"/>
            <a:endParaRPr lang="en-US" sz="1400" dirty="0">
              <a:solidFill>
                <a:srgbClr val="CCCCCC"/>
              </a:solidFill>
              <a:latin typeface="Meiryo" panose="020B0604030504040204" pitchFamily="34" charset="-128"/>
              <a:ea typeface="Meiryo" panose="020B0604030504040204" pitchFamily="34" charset="-128"/>
            </a:endParaRP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Environment</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utils</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do_bottom_up_placement</a:t>
            </a:r>
            <a:r>
              <a:rPr lang="en-US" sz="1400" b="0" dirty="0">
                <a:solidFill>
                  <a:srgbClr val="569CD6"/>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a:solidFill>
                  <a:srgbClr val="4FC1FF"/>
                </a:solidFill>
                <a:effectLst/>
                <a:latin typeface="Meiryo" panose="020B0604030504040204" pitchFamily="34" charset="-128"/>
                <a:ea typeface="Meiryo" panose="020B0604030504040204" pitchFamily="34" charset="-128"/>
              </a:rPr>
              <a:t>Performing</a:t>
            </a:r>
            <a:r>
              <a:rPr lang="en-US" sz="1400" b="0" dirty="0">
                <a:solidFill>
                  <a:srgbClr val="CCCCCC"/>
                </a:solidFill>
                <a:effectLst/>
                <a:latin typeface="Meiryo" panose="020B0604030504040204" pitchFamily="34" charset="-128"/>
                <a:ea typeface="Meiryo" panose="020B0604030504040204" pitchFamily="34" charset="-128"/>
              </a:rPr>
              <a:t> bottom</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up placement on circuit </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586C0"/>
                </a:solidFill>
                <a:effectLst/>
                <a:latin typeface="Meiryo" panose="020B0604030504040204" pitchFamily="34" charset="-128"/>
                <a:ea typeface="Meiryo" panose="020B0604030504040204" pitchFamily="34" charset="-128"/>
              </a:rPr>
              <a:t>for</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B5CEA8"/>
                </a:solidFill>
                <a:effectLst/>
                <a:latin typeface="Meiryo" panose="020B0604030504040204" pitchFamily="34" charset="-128"/>
                <a:ea typeface="Meiryo" panose="020B0604030504040204" pitchFamily="34" charset="-128"/>
              </a:rPr>
              <a:t>10</a:t>
            </a:r>
            <a:r>
              <a:rPr lang="en-US" sz="1400" b="0" dirty="0">
                <a:solidFill>
                  <a:srgbClr val="CCCCCC"/>
                </a:solidFill>
                <a:effectLst/>
                <a:latin typeface="Meiryo" panose="020B0604030504040204" pitchFamily="34" charset="-128"/>
                <a:ea typeface="Meiryo" panose="020B0604030504040204" pitchFamily="34" charset="-128"/>
              </a:rPr>
              <a:t> placements per circuit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subcircuit.</a:t>
            </a:r>
          </a:p>
          <a:p>
            <a:pPr lvl="1"/>
            <a:r>
              <a:rPr lang="en-US" sz="1400" b="0" dirty="0">
                <a:solidFill>
                  <a:srgbClr val="569CD6"/>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 type </a:t>
            </a:r>
            <a:r>
              <a:rPr lang="en-US" sz="1400" b="0" dirty="0">
                <a:solidFill>
                  <a:srgbClr val="D4D4D4"/>
                </a:solidFill>
                <a:effectLst/>
                <a:latin typeface="Meiryo" panose="020B0604030504040204" pitchFamily="34" charset="-128"/>
                <a:ea typeface="Meiryo" panose="020B0604030504040204" pitchFamily="34" charset="-128"/>
              </a:rPr>
              <a:t>&lt;</a:t>
            </a:r>
            <a:r>
              <a:rPr lang="en-US" sz="1400" b="0" dirty="0">
                <a:solidFill>
                  <a:srgbClr val="C586C0"/>
                </a:solidFill>
                <a:effectLst/>
                <a:latin typeface="Meiryo" panose="020B0604030504040204" pitchFamily="34" charset="-128"/>
                <a:ea typeface="Meiryo" panose="020B0604030504040204" pitchFamily="34" charset="-128"/>
              </a:rPr>
              <a:t>class</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err="1">
                <a:solidFill>
                  <a:srgbClr val="CE9178"/>
                </a:solidFill>
                <a:effectLst/>
                <a:latin typeface="Meiryo" panose="020B0604030504040204" pitchFamily="34" charset="-128"/>
                <a:ea typeface="Meiryo" panose="020B0604030504040204" pitchFamily="34" charset="-128"/>
              </a:rPr>
              <a:t>SchematicCapture.Circuit.Circuit</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a:solidFill>
                  <a:srgbClr val="D4D4D4"/>
                </a:solidFill>
                <a:effectLst/>
                <a:latin typeface="Meiryo" panose="020B0604030504040204" pitchFamily="34" charset="-128"/>
                <a:ea typeface="Meiryo" panose="020B0604030504040204" pitchFamily="34" charset="-128"/>
              </a:rPr>
              <a:t>&gt;</a:t>
            </a:r>
            <a:r>
              <a:rPr lang="en-US" sz="1400" b="0" dirty="0">
                <a:solidFill>
                  <a:srgbClr val="CCCCCC"/>
                </a:solidFill>
                <a:effectLst/>
                <a:latin typeface="Meiryo" panose="020B0604030504040204" pitchFamily="34" charset="-128"/>
                <a:ea typeface="Meiryo" panose="020B0604030504040204" pitchFamily="34" charset="-128"/>
              </a:rPr>
              <a:t>, id </a:t>
            </a:r>
            <a:r>
              <a:rPr lang="en-US" sz="1400" b="0" dirty="0">
                <a:solidFill>
                  <a:srgbClr val="B5CEA8"/>
                </a:solidFill>
                <a:effectLst/>
                <a:latin typeface="Meiryo" panose="020B0604030504040204" pitchFamily="34" charset="-128"/>
                <a:ea typeface="Meiryo" panose="020B0604030504040204" pitchFamily="34" charset="-128"/>
              </a:rPr>
              <a:t>281472027679856</a:t>
            </a:r>
            <a:endParaRPr lang="en-US" sz="1400" b="0" dirty="0">
              <a:solidFill>
                <a:srgbClr val="CCCCCC"/>
              </a:solidFill>
              <a:effectLst/>
              <a:latin typeface="Meiryo" panose="020B0604030504040204" pitchFamily="34" charset="-128"/>
              <a:ea typeface="Meiryo" panose="020B0604030504040204" pitchFamily="34" charset="-128"/>
            </a:endParaRPr>
          </a:p>
          <a:p>
            <a:pPr lvl="1"/>
            <a:r>
              <a:rPr lang="en-US" sz="1400" b="0" dirty="0">
                <a:solidFill>
                  <a:srgbClr val="4FC1FF"/>
                </a:solidFill>
                <a:effectLst/>
                <a:latin typeface="Meiryo" panose="020B0604030504040204" pitchFamily="34" charset="-128"/>
                <a:ea typeface="Meiryo" panose="020B0604030504040204" pitchFamily="34" charset="-128"/>
              </a:rPr>
              <a:t>Placement</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569CD6"/>
                </a:solidFill>
                <a:effectLst/>
                <a:latin typeface="Meiryo" panose="020B0604030504040204" pitchFamily="34" charset="-128"/>
                <a:ea typeface="Meiryo" panose="020B0604030504040204" pitchFamily="34" charset="-128"/>
              </a:rPr>
              <a:t>order:</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err="1">
                <a:solidFill>
                  <a:srgbClr val="CE9178"/>
                </a:solidFill>
                <a:effectLst/>
                <a:latin typeface="Meiryo" panose="020B0604030504040204" pitchFamily="34" charset="-128"/>
                <a:ea typeface="Meiryo" panose="020B0604030504040204" pitchFamily="34" charset="-128"/>
              </a:rPr>
              <a:t>DiffAmp</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B5CEA8"/>
                </a:solidFill>
                <a:effectLst/>
                <a:latin typeface="Meiryo" panose="020B0604030504040204" pitchFamily="34" charset="-128"/>
                <a:ea typeface="Meiryo" panose="020B0604030504040204" pitchFamily="34" charset="-128"/>
              </a:rPr>
              <a:t>281472027679856</a:t>
            </a:r>
            <a:r>
              <a:rPr lang="en-US" sz="1400" b="0" dirty="0">
                <a:solidFill>
                  <a:srgbClr val="CCCCCC"/>
                </a:solidFill>
                <a:effectLst/>
                <a:latin typeface="Meiryo" panose="020B0604030504040204" pitchFamily="34" charset="-128"/>
                <a:ea typeface="Meiryo" panose="020B0604030504040204" pitchFamily="34" charset="-128"/>
              </a:rPr>
              <a:t>)]</a:t>
            </a:r>
          </a:p>
          <a:p>
            <a:pPr lvl="1"/>
            <a:endParaRPr lang="en-US" sz="1400" b="0" dirty="0">
              <a:solidFill>
                <a:srgbClr val="CCCCCC"/>
              </a:solidFill>
              <a:effectLst/>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15135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2E146-73AB-9F06-F35F-69D684F991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4782D-6DB7-72BF-B534-E9D523D2C28D}"/>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Program の流れ</a:t>
            </a:r>
          </a:p>
        </p:txBody>
      </p:sp>
      <p:sp>
        <p:nvSpPr>
          <p:cNvPr id="3" name="Date Placeholder 2">
            <a:extLst>
              <a:ext uri="{FF2B5EF4-FFF2-40B4-BE49-F238E27FC236}">
                <a16:creationId xmlns:a16="http://schemas.microsoft.com/office/drawing/2014/main" id="{D318074C-F99C-B697-F3A8-3041FEC5C692}"/>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F5D8632C-8528-D42D-26F7-9A6D0479CE5E}"/>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5D74E4B5-53EF-915A-295A-331B4FE0B55B}"/>
              </a:ext>
            </a:extLst>
          </p:cNvPr>
          <p:cNvSpPr txBox="1"/>
          <p:nvPr/>
        </p:nvSpPr>
        <p:spPr>
          <a:xfrm>
            <a:off x="432485" y="696112"/>
            <a:ext cx="11576997" cy="5406608"/>
          </a:xfrm>
          <a:prstGeom prst="rect">
            <a:avLst/>
          </a:prstGeom>
          <a:noFill/>
        </p:spPr>
        <p:txBody>
          <a:bodyPr wrap="square">
            <a:spAutoFit/>
          </a:bodyPr>
          <a:lstStyle/>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Environment</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utils</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do_placement</a:t>
            </a:r>
            <a:r>
              <a:rPr lang="en-US" sz="1400" b="0" dirty="0">
                <a:solidFill>
                  <a:srgbClr val="569CD6"/>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a:solidFill>
                  <a:srgbClr val="4FC1FF"/>
                </a:solidFill>
                <a:effectLst/>
                <a:latin typeface="Meiryo" panose="020B0604030504040204" pitchFamily="34" charset="-128"/>
                <a:ea typeface="Meiryo" panose="020B0604030504040204" pitchFamily="34" charset="-128"/>
              </a:rPr>
              <a:t>Doing</a:t>
            </a:r>
            <a:r>
              <a:rPr lang="en-US" sz="1400" b="0" dirty="0">
                <a:solidFill>
                  <a:srgbClr val="CCCCCC"/>
                </a:solidFill>
                <a:effectLst/>
                <a:latin typeface="Meiryo" panose="020B0604030504040204" pitchFamily="34" charset="-128"/>
                <a:ea typeface="Meiryo" panose="020B0604030504040204" pitchFamily="34" charset="-128"/>
              </a:rPr>
              <a:t> placement </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of circuit </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586C0"/>
                </a:solidFill>
                <a:effectLst/>
                <a:latin typeface="Meiryo" panose="020B0604030504040204" pitchFamily="34" charset="-128"/>
                <a:ea typeface="Meiryo" panose="020B0604030504040204" pitchFamily="34" charset="-128"/>
              </a:rPr>
              <a:t>for</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B5CEA8"/>
                </a:solidFill>
                <a:effectLst/>
                <a:latin typeface="Meiryo" panose="020B0604030504040204" pitchFamily="34" charset="-128"/>
                <a:ea typeface="Meiryo" panose="020B0604030504040204" pitchFamily="34" charset="-128"/>
              </a:rPr>
              <a:t>2.0</a:t>
            </a:r>
            <a:r>
              <a:rPr lang="en-US" sz="1400" b="0" dirty="0">
                <a:solidFill>
                  <a:srgbClr val="CCCCCC"/>
                </a:solidFill>
                <a:effectLst/>
                <a:latin typeface="Meiryo" panose="020B0604030504040204" pitchFamily="34" charset="-128"/>
                <a:ea typeface="Meiryo" panose="020B0604030504040204" pitchFamily="34" charset="-128"/>
              </a:rPr>
              <a:t> rollouts.</a:t>
            </a:r>
          </a:p>
          <a:p>
            <a:pPr lvl="1"/>
            <a:r>
              <a:rPr lang="en-US" sz="1400" b="0" dirty="0">
                <a:solidFill>
                  <a:srgbClr val="569CD6"/>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 type </a:t>
            </a:r>
            <a:r>
              <a:rPr lang="en-US" sz="1400" b="0" dirty="0">
                <a:solidFill>
                  <a:srgbClr val="D4D4D4"/>
                </a:solidFill>
                <a:effectLst/>
                <a:latin typeface="Meiryo" panose="020B0604030504040204" pitchFamily="34" charset="-128"/>
                <a:ea typeface="Meiryo" panose="020B0604030504040204" pitchFamily="34" charset="-128"/>
              </a:rPr>
              <a:t>&lt;</a:t>
            </a:r>
            <a:r>
              <a:rPr lang="en-US" sz="1400" b="0" dirty="0">
                <a:solidFill>
                  <a:srgbClr val="C586C0"/>
                </a:solidFill>
                <a:effectLst/>
                <a:latin typeface="Meiryo" panose="020B0604030504040204" pitchFamily="34" charset="-128"/>
                <a:ea typeface="Meiryo" panose="020B0604030504040204" pitchFamily="34" charset="-128"/>
              </a:rPr>
              <a:t>class</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err="1">
                <a:solidFill>
                  <a:srgbClr val="CE9178"/>
                </a:solidFill>
                <a:effectLst/>
                <a:latin typeface="Meiryo" panose="020B0604030504040204" pitchFamily="34" charset="-128"/>
                <a:ea typeface="Meiryo" panose="020B0604030504040204" pitchFamily="34" charset="-128"/>
              </a:rPr>
              <a:t>SchematicCapture.Circuit.Circuit</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a:solidFill>
                  <a:srgbClr val="D4D4D4"/>
                </a:solidFill>
                <a:effectLst/>
                <a:latin typeface="Meiryo" panose="020B0604030504040204" pitchFamily="34" charset="-128"/>
                <a:ea typeface="Meiryo" panose="020B0604030504040204" pitchFamily="34" charset="-128"/>
              </a:rPr>
              <a:t>&gt;</a:t>
            </a:r>
            <a:r>
              <a:rPr lang="en-US" sz="1400" b="0" dirty="0">
                <a:solidFill>
                  <a:srgbClr val="CCCCCC"/>
                </a:solidFill>
                <a:effectLst/>
                <a:latin typeface="Meiryo" panose="020B0604030504040204" pitchFamily="34" charset="-128"/>
                <a:ea typeface="Meiryo" panose="020B0604030504040204" pitchFamily="34" charset="-128"/>
              </a:rPr>
              <a:t>, id </a:t>
            </a:r>
            <a:r>
              <a:rPr lang="en-US" sz="1400" b="0" dirty="0">
                <a:solidFill>
                  <a:srgbClr val="B5CEA8"/>
                </a:solidFill>
                <a:effectLst/>
                <a:latin typeface="Meiryo" panose="020B0604030504040204" pitchFamily="34" charset="-128"/>
                <a:ea typeface="Meiryo" panose="020B0604030504040204" pitchFamily="34" charset="-128"/>
              </a:rPr>
              <a:t>281472027679856</a:t>
            </a:r>
            <a:endParaRPr lang="en-US" sz="1400" b="0" dirty="0">
              <a:solidFill>
                <a:srgbClr val="CCCCCC"/>
              </a:solidFill>
              <a:effectLst/>
              <a:latin typeface="Meiryo" panose="020B0604030504040204" pitchFamily="34" charset="-128"/>
              <a:ea typeface="Meiryo" panose="020B0604030504040204" pitchFamily="34" charset="-128"/>
            </a:endParaRPr>
          </a:p>
          <a:p>
            <a:pPr lvl="1"/>
            <a:r>
              <a:rPr lang="en-US" sz="1400" b="0" dirty="0">
                <a:solidFill>
                  <a:srgbClr val="4FC1FF"/>
                </a:solidFill>
                <a:effectLst/>
                <a:latin typeface="Meiryo" panose="020B0604030504040204" pitchFamily="34" charset="-128"/>
                <a:ea typeface="Meiryo" panose="020B0604030504040204" pitchFamily="34" charset="-128"/>
              </a:rPr>
              <a:t>Set</a:t>
            </a:r>
            <a:r>
              <a:rPr lang="en-US" sz="1400" b="0" dirty="0">
                <a:solidFill>
                  <a:srgbClr val="CCCCCC"/>
                </a:solidFill>
                <a:effectLst/>
                <a:latin typeface="Meiryo" panose="020B0604030504040204" pitchFamily="34" charset="-128"/>
                <a:ea typeface="Meiryo" panose="020B0604030504040204" pitchFamily="34" charset="-128"/>
              </a:rPr>
              <a:t> up placement environment with size (</a:t>
            </a:r>
            <a:r>
              <a:rPr lang="en-US" sz="1400" b="0" dirty="0">
                <a:solidFill>
                  <a:srgbClr val="B5CEA8"/>
                </a:solidFill>
                <a:effectLst/>
                <a:latin typeface="Meiryo" panose="020B0604030504040204" pitchFamily="34" charset="-128"/>
                <a:ea typeface="Meiryo" panose="020B0604030504040204" pitchFamily="34" charset="-128"/>
              </a:rPr>
              <a:t>1558</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B5CEA8"/>
                </a:solidFill>
                <a:effectLst/>
                <a:latin typeface="Meiryo" panose="020B0604030504040204" pitchFamily="34" charset="-128"/>
                <a:ea typeface="Meiryo" panose="020B0604030504040204" pitchFamily="34" charset="-128"/>
              </a:rPr>
              <a:t>1558</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569CD6"/>
                </a:solidFill>
                <a:effectLst/>
                <a:latin typeface="Meiryo" panose="020B0604030504040204" pitchFamily="34" charset="-128"/>
                <a:ea typeface="Meiryo" panose="020B0604030504040204" pitchFamily="34" charset="-128"/>
              </a:rPr>
              <a:t>Environment:</a:t>
            </a:r>
            <a:r>
              <a:rPr lang="en-US" sz="1400" b="0" dirty="0">
                <a:solidFill>
                  <a:srgbClr val="CCCCCC"/>
                </a:solidFill>
                <a:effectLst/>
                <a:latin typeface="Meiryo" panose="020B0604030504040204" pitchFamily="34" charset="-128"/>
                <a:ea typeface="Meiryo" panose="020B0604030504040204" pitchFamily="34" charset="-128"/>
              </a:rPr>
              <a:t> type </a:t>
            </a:r>
            <a:r>
              <a:rPr lang="en-US" sz="1400" b="0" dirty="0">
                <a:solidFill>
                  <a:srgbClr val="D4D4D4"/>
                </a:solidFill>
                <a:effectLst/>
                <a:latin typeface="Meiryo" panose="020B0604030504040204" pitchFamily="34" charset="-128"/>
                <a:ea typeface="Meiryo" panose="020B0604030504040204" pitchFamily="34" charset="-128"/>
              </a:rPr>
              <a:t>&lt;</a:t>
            </a:r>
            <a:r>
              <a:rPr lang="en-US" sz="1400" b="0" dirty="0">
                <a:solidFill>
                  <a:srgbClr val="C586C0"/>
                </a:solidFill>
                <a:effectLst/>
                <a:latin typeface="Meiryo" panose="020B0604030504040204" pitchFamily="34" charset="-128"/>
                <a:ea typeface="Meiryo" panose="020B0604030504040204" pitchFamily="34" charset="-128"/>
              </a:rPr>
              <a:t>class</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err="1">
                <a:solidFill>
                  <a:srgbClr val="CE9178"/>
                </a:solidFill>
                <a:effectLst/>
                <a:latin typeface="Meiryo" panose="020B0604030504040204" pitchFamily="34" charset="-128"/>
                <a:ea typeface="Meiryo" panose="020B0604030504040204" pitchFamily="34" charset="-128"/>
              </a:rPr>
              <a:t>Environment.Environment.Placement</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a:solidFill>
                  <a:srgbClr val="D4D4D4"/>
                </a:solidFill>
                <a:effectLst/>
                <a:latin typeface="Meiryo" panose="020B0604030504040204" pitchFamily="34" charset="-128"/>
                <a:ea typeface="Meiryo" panose="020B0604030504040204" pitchFamily="34" charset="-128"/>
              </a:rPr>
              <a:t>&gt;</a:t>
            </a:r>
            <a:r>
              <a:rPr lang="en-US" sz="1400" b="0" dirty="0">
                <a:solidFill>
                  <a:srgbClr val="CCCCCC"/>
                </a:solidFill>
                <a:effectLst/>
                <a:latin typeface="Meiryo" panose="020B0604030504040204" pitchFamily="34" charset="-128"/>
                <a:ea typeface="Meiryo" panose="020B0604030504040204" pitchFamily="34" charset="-128"/>
              </a:rPr>
              <a:t>, id </a:t>
            </a:r>
            <a:r>
              <a:rPr lang="en-US" sz="1400" b="0" dirty="0">
                <a:solidFill>
                  <a:srgbClr val="B5CEA8"/>
                </a:solidFill>
                <a:effectLst/>
                <a:latin typeface="Meiryo" panose="020B0604030504040204" pitchFamily="34" charset="-128"/>
                <a:ea typeface="Meiryo" panose="020B0604030504040204" pitchFamily="34" charset="-128"/>
              </a:rPr>
              <a:t>281472026616240</a:t>
            </a:r>
            <a:endParaRPr lang="en-US" sz="1400" b="0" dirty="0">
              <a:solidFill>
                <a:srgbClr val="CCCCCC"/>
              </a:solidFill>
              <a:effectLst/>
              <a:latin typeface="Meiryo" panose="020B0604030504040204" pitchFamily="34" charset="-128"/>
              <a:ea typeface="Meiryo" panose="020B0604030504040204" pitchFamily="34" charset="-128"/>
            </a:endParaRPr>
          </a:p>
          <a:p>
            <a:endParaRPr lang="en-US" sz="1400" b="0" dirty="0">
              <a:solidFill>
                <a:srgbClr val="CCCCCC"/>
              </a:solidFill>
              <a:effectLst/>
              <a:latin typeface="Meiryo" panose="020B0604030504040204" pitchFamily="34" charset="-128"/>
              <a:ea typeface="Meiryo" panose="020B0604030504040204" pitchFamily="34" charset="-128"/>
            </a:endParaRP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PPO</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Placement_PPO</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learn</a:t>
            </a:r>
            <a:r>
              <a:rPr lang="en-US" sz="1400" b="0" dirty="0">
                <a:solidFill>
                  <a:srgbClr val="569CD6"/>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Learning</a:t>
            </a:r>
            <a:r>
              <a:rPr lang="en-US" sz="1400" b="0" dirty="0">
                <a:solidFill>
                  <a:srgbClr val="CCCCCC"/>
                </a:solidFill>
                <a:effectLst/>
                <a:latin typeface="Meiryo" panose="020B0604030504040204" pitchFamily="34" charset="-128"/>
                <a:ea typeface="Meiryo" panose="020B0604030504040204" pitchFamily="34" charset="-128"/>
              </a:rPr>
              <a:t> to place </a:t>
            </a:r>
            <a:r>
              <a:rPr lang="en-US" sz="1400" b="0" dirty="0">
                <a:solidFill>
                  <a:srgbClr val="C586C0"/>
                </a:solidFill>
                <a:effectLst/>
                <a:latin typeface="Meiryo" panose="020B0604030504040204" pitchFamily="34" charset="-128"/>
                <a:ea typeface="Meiryo" panose="020B0604030504040204" pitchFamily="34" charset="-128"/>
              </a:rPr>
              <a:t>for</a:t>
            </a:r>
            <a:r>
              <a:rPr lang="en-US" sz="1400" b="0" dirty="0">
                <a:solidFill>
                  <a:srgbClr val="CCCCCC"/>
                </a:solidFill>
                <a:effectLst/>
                <a:latin typeface="Meiryo" panose="020B0604030504040204" pitchFamily="34" charset="-128"/>
                <a:ea typeface="Meiryo" panose="020B0604030504040204" pitchFamily="34" charset="-128"/>
              </a:rPr>
              <a:t> N placements.</a:t>
            </a:r>
          </a:p>
          <a:p>
            <a:pPr lvl="1"/>
            <a:r>
              <a:rPr lang="en-US" sz="1400" b="0" dirty="0">
                <a:solidFill>
                  <a:srgbClr val="4FC1FF"/>
                </a:solidFill>
                <a:effectLst/>
                <a:latin typeface="Meiryo" panose="020B0604030504040204" pitchFamily="34" charset="-128"/>
                <a:ea typeface="Meiryo" panose="020B0604030504040204" pitchFamily="34" charset="-128"/>
              </a:rPr>
              <a:t>Doing</a:t>
            </a:r>
            <a:r>
              <a:rPr lang="en-US" sz="1400" b="0" dirty="0">
                <a:solidFill>
                  <a:srgbClr val="CCCCCC"/>
                </a:solidFill>
                <a:effectLst/>
                <a:latin typeface="Meiryo" panose="020B0604030504040204" pitchFamily="34" charset="-128"/>
                <a:ea typeface="Meiryo" panose="020B0604030504040204" pitchFamily="34" charset="-128"/>
              </a:rPr>
              <a:t> NNN placements per batch.</a:t>
            </a:r>
          </a:p>
          <a:p>
            <a:pPr lvl="1"/>
            <a:r>
              <a:rPr lang="en-US" sz="1400" b="0" dirty="0">
                <a:solidFill>
                  <a:srgbClr val="4FC1FF"/>
                </a:solidFill>
                <a:effectLst/>
                <a:latin typeface="Meiryo" panose="020B0604030504040204" pitchFamily="34" charset="-128"/>
                <a:ea typeface="Meiryo" panose="020B0604030504040204" pitchFamily="34" charset="-128"/>
              </a:rPr>
              <a:t>Rolling</a:t>
            </a:r>
            <a:r>
              <a:rPr lang="en-US" sz="1400" b="0" dirty="0">
                <a:solidFill>
                  <a:srgbClr val="CCCCCC"/>
                </a:solidFill>
                <a:effectLst/>
                <a:latin typeface="Meiryo" panose="020B0604030504040204" pitchFamily="34" charset="-128"/>
                <a:ea typeface="Meiryo" panose="020B0604030504040204" pitchFamily="34" charset="-128"/>
              </a:rPr>
              <a:t> out the environment.</a:t>
            </a:r>
          </a:p>
          <a:p>
            <a:pPr lvl="1"/>
            <a:endParaRPr lang="en-US" sz="1400" dirty="0">
              <a:solidFill>
                <a:srgbClr val="569CD6"/>
              </a:solidFill>
              <a:latin typeface="Meiryo" panose="020B0604030504040204" pitchFamily="34" charset="-128"/>
              <a:ea typeface="Meiryo" panose="020B0604030504040204" pitchFamily="34" charset="-128"/>
            </a:endParaRP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PPO.Placement_PPO.rollout</a:t>
            </a:r>
            <a:r>
              <a:rPr lang="en-US" sz="1400" b="0" dirty="0">
                <a:solidFill>
                  <a:srgbClr val="CCCCCC"/>
                </a:solidFill>
                <a:effectLst/>
                <a:latin typeface="Meiryo" panose="020B0604030504040204" pitchFamily="34" charset="-128"/>
                <a:ea typeface="Meiryo" panose="020B0604030504040204" pitchFamily="34" charset="-128"/>
              </a:rPr>
              <a:t>:</a:t>
            </a:r>
            <a:r>
              <a:rPr lang="en-US" sz="1400" dirty="0">
                <a:solidFill>
                  <a:srgbClr val="569CD6"/>
                </a:solidFill>
                <a:latin typeface="Meiryo" panose="020B0604030504040204" pitchFamily="34" charset="-128"/>
                <a:ea typeface="Meiryo" panose="020B0604030504040204" pitchFamily="34" charset="-128"/>
              </a:rPr>
              <a:t>]</a:t>
            </a:r>
            <a:endParaRPr lang="en-US" sz="1400" b="0" dirty="0">
              <a:solidFill>
                <a:srgbClr val="CCCCCC"/>
              </a:solidFill>
              <a:effectLst/>
              <a:latin typeface="Meiryo" panose="020B0604030504040204" pitchFamily="34" charset="-128"/>
              <a:ea typeface="Meiryo" panose="020B0604030504040204" pitchFamily="34" charset="-128"/>
            </a:endParaRPr>
          </a:p>
          <a:p>
            <a:pPr lvl="1"/>
            <a:r>
              <a:rPr lang="en-US" sz="1400" b="0" dirty="0">
                <a:solidFill>
                  <a:srgbClr val="4FC1FF"/>
                </a:solidFill>
                <a:effectLst/>
                <a:latin typeface="Meiryo" panose="020B0604030504040204" pitchFamily="34" charset="-128"/>
                <a:ea typeface="Meiryo" panose="020B0604030504040204" pitchFamily="34" charset="-128"/>
              </a:rPr>
              <a:t>Rolling</a:t>
            </a:r>
            <a:r>
              <a:rPr lang="en-US" sz="1400" b="0" dirty="0">
                <a:solidFill>
                  <a:srgbClr val="CCCCCC"/>
                </a:solidFill>
                <a:effectLst/>
                <a:latin typeface="Meiryo" panose="020B0604030504040204" pitchFamily="34" charset="-128"/>
                <a:ea typeface="Meiryo" panose="020B0604030504040204" pitchFamily="34" charset="-128"/>
              </a:rPr>
              <a:t> out placement </a:t>
            </a:r>
            <a:r>
              <a:rPr lang="en-US" sz="1400" b="0" dirty="0">
                <a:solidFill>
                  <a:srgbClr val="B5CEA8"/>
                </a:solidFill>
                <a:effectLst/>
                <a:latin typeface="Meiryo" panose="020B0604030504040204" pitchFamily="34" charset="-128"/>
                <a:ea typeface="Meiryo" panose="020B0604030504040204" pitchFamily="34" charset="-128"/>
              </a:rPr>
              <a:t>0</a:t>
            </a:r>
            <a:r>
              <a:rPr lang="en-US" sz="1400" b="0" dirty="0">
                <a:solidFill>
                  <a:srgbClr val="D4D4D4"/>
                </a:solidFill>
                <a:effectLst/>
                <a:latin typeface="Meiryo" panose="020B0604030504040204" pitchFamily="34" charset="-128"/>
                <a:ea typeface="Meiryo" panose="020B0604030504040204" pitchFamily="34" charset="-128"/>
              </a:rPr>
              <a:t>/</a:t>
            </a:r>
            <a:r>
              <a:rPr lang="en-US" sz="1400" dirty="0">
                <a:solidFill>
                  <a:srgbClr val="B5CEA8"/>
                </a:solidFill>
                <a:latin typeface="Meiryo" panose="020B0604030504040204" pitchFamily="34" charset="-128"/>
                <a:ea typeface="Meiryo" panose="020B0604030504040204" pitchFamily="34" charset="-128"/>
              </a:rPr>
              <a:t>NNN</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dirty="0">
                <a:solidFill>
                  <a:srgbClr val="CCCCCC"/>
                </a:solidFill>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Rolling</a:t>
            </a:r>
            <a:r>
              <a:rPr lang="en-US" sz="1400" b="0" dirty="0">
                <a:solidFill>
                  <a:srgbClr val="CCCCCC"/>
                </a:solidFill>
                <a:effectLst/>
                <a:latin typeface="Meiryo" panose="020B0604030504040204" pitchFamily="34" charset="-128"/>
                <a:ea typeface="Meiryo" panose="020B0604030504040204" pitchFamily="34" charset="-128"/>
              </a:rPr>
              <a:t> out placement </a:t>
            </a:r>
            <a:r>
              <a:rPr lang="en-US" sz="1400" dirty="0">
                <a:solidFill>
                  <a:srgbClr val="B5CEA8"/>
                </a:solidFill>
                <a:latin typeface="Meiryo" panose="020B0604030504040204" pitchFamily="34" charset="-128"/>
                <a:ea typeface="Meiryo" panose="020B0604030504040204" pitchFamily="34" charset="-128"/>
              </a:rPr>
              <a:t>NNN</a:t>
            </a:r>
            <a:r>
              <a:rPr lang="en-US" sz="1400" b="0" dirty="0">
                <a:solidFill>
                  <a:srgbClr val="D4D4D4"/>
                </a:solidFill>
                <a:effectLst/>
                <a:latin typeface="Meiryo" panose="020B0604030504040204" pitchFamily="34" charset="-128"/>
                <a:ea typeface="Meiryo" panose="020B0604030504040204" pitchFamily="34" charset="-128"/>
              </a:rPr>
              <a:t>/</a:t>
            </a:r>
            <a:r>
              <a:rPr lang="en-US" sz="1400" dirty="0">
                <a:solidFill>
                  <a:srgbClr val="B5CEA8"/>
                </a:solidFill>
                <a:latin typeface="Meiryo" panose="020B0604030504040204" pitchFamily="34" charset="-128"/>
                <a:ea typeface="Meiryo" panose="020B0604030504040204" pitchFamily="34" charset="-128"/>
              </a:rPr>
              <a:t>NNN</a:t>
            </a:r>
            <a:r>
              <a:rPr lang="en-US" sz="1400" b="0" dirty="0">
                <a:solidFill>
                  <a:srgbClr val="CCCCCC"/>
                </a:solidFill>
                <a:effectLst/>
                <a:latin typeface="Meiryo" panose="020B0604030504040204" pitchFamily="34" charset="-128"/>
                <a:ea typeface="Meiryo" panose="020B0604030504040204" pitchFamily="34" charset="-128"/>
              </a:rPr>
              <a:t>.</a:t>
            </a:r>
          </a:p>
          <a:p>
            <a:pPr>
              <a:lnSpc>
                <a:spcPts val="1350"/>
              </a:lnSpc>
            </a:pPr>
            <a:endParaRPr lang="en-US" sz="1400" b="0" dirty="0">
              <a:solidFill>
                <a:srgbClr val="CCCCCC"/>
              </a:solidFill>
              <a:effectLst/>
              <a:latin typeface="Meiryo" panose="020B0604030504040204" pitchFamily="34" charset="-128"/>
              <a:ea typeface="Meiryo" panose="020B0604030504040204" pitchFamily="34" charset="-128"/>
            </a:endParaRPr>
          </a:p>
          <a:p>
            <a:pPr>
              <a:lnSpc>
                <a:spcPts val="1350"/>
              </a:lnSpc>
            </a:pP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PPO.Placement_PPO.learn</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a:solidFill>
                  <a:srgbClr val="00B0F0"/>
                </a:solidFill>
                <a:effectLst/>
                <a:latin typeface="Meiryo" panose="020B0604030504040204" pitchFamily="34" charset="-128"/>
                <a:ea typeface="Meiryo" panose="020B0604030504040204" pitchFamily="34" charset="-128"/>
              </a:rPr>
              <a:t>Optimization</a:t>
            </a:r>
            <a:r>
              <a:rPr lang="en-US" sz="1400" b="0" dirty="0">
                <a:solidFill>
                  <a:srgbClr val="CCCCCC"/>
                </a:solidFill>
                <a:effectLst/>
                <a:latin typeface="Meiryo" panose="020B0604030504040204" pitchFamily="34" charset="-128"/>
                <a:ea typeface="Meiryo" panose="020B0604030504040204" pitchFamily="34" charset="-128"/>
              </a:rPr>
              <a:t> round </a:t>
            </a:r>
            <a:r>
              <a:rPr lang="en-US" sz="1400" b="0" dirty="0">
                <a:solidFill>
                  <a:srgbClr val="569CD6"/>
                </a:solidFill>
                <a:effectLst/>
                <a:latin typeface="Meiryo" panose="020B0604030504040204" pitchFamily="34" charset="-128"/>
                <a:ea typeface="Meiryo" panose="020B0604030504040204" pitchFamily="34" charset="-128"/>
              </a:rPr>
              <a:t>0</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569CD6"/>
                </a:solidFill>
                <a:effectLst/>
                <a:latin typeface="Meiryo" panose="020B0604030504040204" pitchFamily="34" charset="-128"/>
                <a:ea typeface="Meiryo" panose="020B0604030504040204" pitchFamily="34" charset="-128"/>
              </a:rPr>
              <a:t>5</a:t>
            </a:r>
            <a:endParaRPr lang="en-US" sz="1400" b="0" dirty="0">
              <a:solidFill>
                <a:srgbClr val="CCCCCC"/>
              </a:solidFill>
              <a:effectLst/>
              <a:latin typeface="Meiryo" panose="020B0604030504040204" pitchFamily="34" charset="-128"/>
              <a:ea typeface="Meiryo" panose="020B0604030504040204" pitchFamily="34" charset="-128"/>
            </a:endParaRPr>
          </a:p>
          <a:p>
            <a:pPr lvl="1"/>
            <a:r>
              <a:rPr lang="en-US" sz="1400" b="0" dirty="0">
                <a:solidFill>
                  <a:srgbClr val="00B0F0"/>
                </a:solidFill>
                <a:effectLst/>
                <a:latin typeface="Meiryo" panose="020B0604030504040204" pitchFamily="34" charset="-128"/>
                <a:ea typeface="Meiryo" panose="020B0604030504040204" pitchFamily="34" charset="-128"/>
              </a:rPr>
              <a:t>Evaluating</a:t>
            </a:r>
            <a:r>
              <a:rPr lang="en-US" sz="1400" b="0" dirty="0">
                <a:solidFill>
                  <a:srgbClr val="CCCCCC"/>
                </a:solidFill>
                <a:effectLst/>
                <a:latin typeface="Meiryo" panose="020B0604030504040204" pitchFamily="34" charset="-128"/>
                <a:ea typeface="Meiryo" panose="020B0604030504040204" pitchFamily="34" charset="-128"/>
              </a:rPr>
              <a:t> batch.</a:t>
            </a:r>
          </a:p>
          <a:p>
            <a:pPr lvl="1"/>
            <a:endParaRPr lang="en-US" sz="1400" b="0" dirty="0">
              <a:solidFill>
                <a:srgbClr val="CCCCCC"/>
              </a:solidFill>
              <a:effectLst/>
              <a:latin typeface="Meiryo" panose="020B0604030504040204" pitchFamily="34" charset="-128"/>
              <a:ea typeface="Meiryo" panose="020B0604030504040204" pitchFamily="34" charset="-128"/>
            </a:endParaRP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PPO</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Placement_PPO</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evaluate</a:t>
            </a:r>
            <a:r>
              <a:rPr lang="en-US" sz="1400" b="0" dirty="0">
                <a:solidFill>
                  <a:srgbClr val="569CD6"/>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a:solidFill>
                  <a:srgbClr val="4FC1FF"/>
                </a:solidFill>
                <a:effectLst/>
                <a:latin typeface="Meiryo" panose="020B0604030504040204" pitchFamily="34" charset="-128"/>
                <a:ea typeface="Meiryo" panose="020B0604030504040204" pitchFamily="34" charset="-128"/>
              </a:rPr>
              <a:t>Setting</a:t>
            </a:r>
            <a:r>
              <a:rPr lang="en-US" sz="1400" b="0" dirty="0">
                <a:solidFill>
                  <a:srgbClr val="CCCCCC"/>
                </a:solidFill>
                <a:effectLst/>
                <a:latin typeface="Meiryo" panose="020B0604030504040204" pitchFamily="34" charset="-128"/>
                <a:ea typeface="Meiryo" panose="020B0604030504040204" pitchFamily="34" charset="-128"/>
              </a:rPr>
              <a:t> up the distributions.</a:t>
            </a:r>
          </a:p>
          <a:p>
            <a:pPr lvl="1"/>
            <a:r>
              <a:rPr lang="en-US" sz="1400" b="0" dirty="0">
                <a:solidFill>
                  <a:srgbClr val="4FC1FF"/>
                </a:solidFill>
                <a:effectLst/>
                <a:latin typeface="Meiryo" panose="020B0604030504040204" pitchFamily="34" charset="-128"/>
                <a:ea typeface="Meiryo" panose="020B0604030504040204" pitchFamily="34" charset="-128"/>
              </a:rPr>
              <a:t>Getting</a:t>
            </a:r>
            <a:r>
              <a:rPr lang="en-US" sz="1400" b="0" dirty="0">
                <a:solidFill>
                  <a:srgbClr val="CCCCCC"/>
                </a:solidFill>
                <a:effectLst/>
                <a:latin typeface="Meiryo" panose="020B0604030504040204" pitchFamily="34" charset="-128"/>
                <a:ea typeface="Meiryo" panose="020B0604030504040204" pitchFamily="34" charset="-128"/>
              </a:rPr>
              <a:t> the actions.</a:t>
            </a:r>
          </a:p>
          <a:p>
            <a:pPr lvl="1"/>
            <a:r>
              <a:rPr lang="en-US" sz="1400" b="0" dirty="0">
                <a:solidFill>
                  <a:srgbClr val="4FC1FF"/>
                </a:solidFill>
                <a:effectLst/>
                <a:latin typeface="Meiryo" panose="020B0604030504040204" pitchFamily="34" charset="-128"/>
                <a:ea typeface="Meiryo" panose="020B0604030504040204" pitchFamily="34" charset="-128"/>
              </a:rPr>
              <a:t>Getting</a:t>
            </a:r>
            <a:r>
              <a:rPr lang="en-US" sz="1400" b="0" dirty="0">
                <a:solidFill>
                  <a:srgbClr val="CCCCCC"/>
                </a:solidFill>
                <a:effectLst/>
                <a:latin typeface="Meiryo" panose="020B0604030504040204" pitchFamily="34" charset="-128"/>
                <a:ea typeface="Meiryo" panose="020B0604030504040204" pitchFamily="34" charset="-128"/>
              </a:rPr>
              <a:t> the </a:t>
            </a:r>
            <a:r>
              <a:rPr lang="en-US" sz="1400" b="0" dirty="0" err="1">
                <a:solidFill>
                  <a:srgbClr val="CCCCCC"/>
                </a:solidFill>
                <a:effectLst/>
                <a:latin typeface="Meiryo" panose="020B0604030504040204" pitchFamily="34" charset="-128"/>
                <a:ea typeface="Meiryo" panose="020B0604030504040204" pitchFamily="34" charset="-128"/>
              </a:rPr>
              <a:t>log_probs</a:t>
            </a:r>
            <a:r>
              <a:rPr lang="en-US" sz="1400" b="0" dirty="0">
                <a:solidFill>
                  <a:srgbClr val="CCCCCC"/>
                </a:solidFill>
                <a:effectLst/>
                <a:latin typeface="Meiryo" panose="020B0604030504040204" pitchFamily="34" charset="-128"/>
                <a:ea typeface="Meiryo" panose="020B0604030504040204" pitchFamily="34" charset="-128"/>
              </a:rPr>
              <a:t>.</a:t>
            </a:r>
            <a:endParaRPr lang="en-US" altLang="ja-JP" sz="1400" dirty="0">
              <a:solidFill>
                <a:srgbClr val="000000"/>
              </a:solidFill>
              <a:latin typeface="Meiryo" panose="020B0604030504040204" pitchFamily="34" charset="-128"/>
              <a:ea typeface="Meiryo" panose="020B0604030504040204" pitchFamily="34" charset="-128"/>
            </a:endParaRPr>
          </a:p>
          <a:p>
            <a:endParaRPr lang="ja-JP" altLang="en-US" sz="1400">
              <a:solidFill>
                <a:srgbClr val="000000"/>
              </a:solidFill>
              <a:effectLst/>
              <a:latin typeface="Meiryo" panose="020B0604030504040204" pitchFamily="34" charset="-128"/>
              <a:ea typeface="Meiryo" panose="020B0604030504040204" pitchFamily="34" charset="-128"/>
            </a:endParaRPr>
          </a:p>
        </p:txBody>
      </p:sp>
      <p:sp>
        <p:nvSpPr>
          <p:cNvPr id="4" name="Right Brace 3">
            <a:extLst>
              <a:ext uri="{FF2B5EF4-FFF2-40B4-BE49-F238E27FC236}">
                <a16:creationId xmlns:a16="http://schemas.microsoft.com/office/drawing/2014/main" id="{EC4774AD-6D90-4099-6411-32A88B293B3F}"/>
              </a:ext>
            </a:extLst>
          </p:cNvPr>
          <p:cNvSpPr/>
          <p:nvPr/>
        </p:nvSpPr>
        <p:spPr>
          <a:xfrm>
            <a:off x="4374292" y="3175686"/>
            <a:ext cx="345990" cy="7784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5" name="Right Brace 4">
            <a:extLst>
              <a:ext uri="{FF2B5EF4-FFF2-40B4-BE49-F238E27FC236}">
                <a16:creationId xmlns:a16="http://schemas.microsoft.com/office/drawing/2014/main" id="{999F6C3F-2F6A-3997-589F-C2D964463D92}"/>
              </a:ext>
            </a:extLst>
          </p:cNvPr>
          <p:cNvSpPr/>
          <p:nvPr/>
        </p:nvSpPr>
        <p:spPr>
          <a:xfrm>
            <a:off x="4374292" y="4255264"/>
            <a:ext cx="345989" cy="15463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7" name="TextBox 6">
            <a:extLst>
              <a:ext uri="{FF2B5EF4-FFF2-40B4-BE49-F238E27FC236}">
                <a16:creationId xmlns:a16="http://schemas.microsoft.com/office/drawing/2014/main" id="{C16B297E-A68A-9F08-7867-F8523DEB1314}"/>
              </a:ext>
            </a:extLst>
          </p:cNvPr>
          <p:cNvSpPr txBox="1"/>
          <p:nvPr/>
        </p:nvSpPr>
        <p:spPr>
          <a:xfrm>
            <a:off x="4805491" y="3429000"/>
            <a:ext cx="6646389" cy="369332"/>
          </a:xfrm>
          <a:prstGeom prst="rect">
            <a:avLst/>
          </a:prstGeom>
          <a:noFill/>
        </p:spPr>
        <p:txBody>
          <a:bodyPr wrap="square" rtlCol="0">
            <a:spAutoFit/>
          </a:bodyPr>
          <a:lstStyle/>
          <a:p>
            <a:r>
              <a:rPr lang="en-JP" dirty="0">
                <a:latin typeface="Meiryo" panose="020B0604030504040204" pitchFamily="34" charset="-128"/>
                <a:ea typeface="Meiryo" panose="020B0604030504040204" pitchFamily="34" charset="-128"/>
              </a:rPr>
              <a:t>Rollout (N_PLACEMENT_PER_ROLLOUT)</a:t>
            </a:r>
          </a:p>
        </p:txBody>
      </p:sp>
      <p:sp>
        <p:nvSpPr>
          <p:cNvPr id="8" name="TextBox 7">
            <a:extLst>
              <a:ext uri="{FF2B5EF4-FFF2-40B4-BE49-F238E27FC236}">
                <a16:creationId xmlns:a16="http://schemas.microsoft.com/office/drawing/2014/main" id="{A6E4FEC2-2538-ED95-26FA-339F0181DCBE}"/>
              </a:ext>
            </a:extLst>
          </p:cNvPr>
          <p:cNvSpPr txBox="1"/>
          <p:nvPr/>
        </p:nvSpPr>
        <p:spPr>
          <a:xfrm>
            <a:off x="4805492" y="4843774"/>
            <a:ext cx="3548962" cy="369332"/>
          </a:xfrm>
          <a:prstGeom prst="rect">
            <a:avLst/>
          </a:prstGeom>
          <a:noFill/>
        </p:spPr>
        <p:txBody>
          <a:bodyPr wrap="square" rtlCol="0">
            <a:spAutoFit/>
          </a:bodyPr>
          <a:lstStyle/>
          <a:p>
            <a:r>
              <a:rPr lang="en-JP" dirty="0">
                <a:latin typeface="Meiryo" panose="020B0604030504040204" pitchFamily="34" charset="-128"/>
                <a:ea typeface="Meiryo" panose="020B0604030504040204" pitchFamily="34" charset="-128"/>
              </a:rPr>
              <a:t>学習と評価</a:t>
            </a:r>
            <a:r>
              <a:rPr lang="ja-JP" altLang="en-US">
                <a:latin typeface="Meiryo" panose="020B0604030504040204" pitchFamily="34" charset="-128"/>
                <a:ea typeface="Meiryo" panose="020B0604030504040204" pitchFamily="34" charset="-128"/>
              </a:rPr>
              <a:t>　</a:t>
            </a:r>
            <a:r>
              <a:rPr lang="en-JP" dirty="0">
                <a:latin typeface="Meiryo" panose="020B0604030504040204" pitchFamily="34" charset="-128"/>
                <a:ea typeface="Meiryo" panose="020B0604030504040204" pitchFamily="34" charset="-128"/>
              </a:rPr>
              <a:t>(5回繰り返す）</a:t>
            </a:r>
          </a:p>
        </p:txBody>
      </p:sp>
      <p:sp>
        <p:nvSpPr>
          <p:cNvPr id="9" name="Right Brace 8">
            <a:extLst>
              <a:ext uri="{FF2B5EF4-FFF2-40B4-BE49-F238E27FC236}">
                <a16:creationId xmlns:a16="http://schemas.microsoft.com/office/drawing/2014/main" id="{2C86992E-2BFF-5156-73F1-D5253BD58BCE}"/>
              </a:ext>
            </a:extLst>
          </p:cNvPr>
          <p:cNvSpPr/>
          <p:nvPr/>
        </p:nvSpPr>
        <p:spPr>
          <a:xfrm>
            <a:off x="9555892" y="3547877"/>
            <a:ext cx="345989" cy="15463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10" name="TextBox 9">
            <a:extLst>
              <a:ext uri="{FF2B5EF4-FFF2-40B4-BE49-F238E27FC236}">
                <a16:creationId xmlns:a16="http://schemas.microsoft.com/office/drawing/2014/main" id="{A4B8DDFC-BBC9-7D6D-2035-D7F0777F83BF}"/>
              </a:ext>
            </a:extLst>
          </p:cNvPr>
          <p:cNvSpPr txBox="1"/>
          <p:nvPr/>
        </p:nvSpPr>
        <p:spPr>
          <a:xfrm>
            <a:off x="6374800" y="5555801"/>
            <a:ext cx="6646389" cy="369332"/>
          </a:xfrm>
          <a:prstGeom prst="rect">
            <a:avLst/>
          </a:prstGeom>
          <a:noFill/>
        </p:spPr>
        <p:txBody>
          <a:bodyPr wrap="square" rtlCol="0">
            <a:spAutoFit/>
          </a:bodyPr>
          <a:lstStyle/>
          <a:p>
            <a:r>
              <a:rPr lang="en-JP" dirty="0">
                <a:latin typeface="Meiryo" panose="020B0604030504040204" pitchFamily="34" charset="-128"/>
                <a:ea typeface="Meiryo" panose="020B0604030504040204" pitchFamily="34" charset="-128"/>
              </a:rPr>
              <a:t>N_PLACEMENT/N_PLACEMENT_PER_ROLLOUT</a:t>
            </a:r>
          </a:p>
        </p:txBody>
      </p:sp>
    </p:spTree>
    <p:extLst>
      <p:ext uri="{BB962C8B-B14F-4D97-AF65-F5344CB8AC3E}">
        <p14:creationId xmlns:p14="http://schemas.microsoft.com/office/powerpoint/2010/main" val="3434883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E8649-CFDB-9036-8967-8DD2C24620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824DD-D83C-BF80-4C33-18C9687B4413}"/>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Program の流れ</a:t>
            </a:r>
          </a:p>
        </p:txBody>
      </p:sp>
      <p:sp>
        <p:nvSpPr>
          <p:cNvPr id="3" name="Date Placeholder 2">
            <a:extLst>
              <a:ext uri="{FF2B5EF4-FFF2-40B4-BE49-F238E27FC236}">
                <a16:creationId xmlns:a16="http://schemas.microsoft.com/office/drawing/2014/main" id="{A94A21D4-E20B-6C06-E3C3-3D1DCF213BF1}"/>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5CDD5164-8588-976C-7A1F-AD5A24650583}"/>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BDD9F659-6357-C128-0589-1213BD5AC4E7}"/>
              </a:ext>
            </a:extLst>
          </p:cNvPr>
          <p:cNvSpPr txBox="1"/>
          <p:nvPr/>
        </p:nvSpPr>
        <p:spPr>
          <a:xfrm>
            <a:off x="432485" y="696112"/>
            <a:ext cx="11576997" cy="4401205"/>
          </a:xfrm>
          <a:prstGeom prst="rect">
            <a:avLst/>
          </a:prstGeom>
          <a:noFill/>
        </p:spPr>
        <p:txBody>
          <a:bodyPr wrap="square">
            <a:spAutoFit/>
          </a:bodyPr>
          <a:lstStyle/>
          <a:p>
            <a:endParaRPr lang="en-US" sz="1400" b="0" dirty="0">
              <a:solidFill>
                <a:srgbClr val="CCCCCC"/>
              </a:solidFill>
              <a:effectLst/>
              <a:latin typeface="Meiryo" panose="020B0604030504040204" pitchFamily="34" charset="-128"/>
              <a:ea typeface="Meiryo" panose="020B0604030504040204" pitchFamily="34" charset="-128"/>
            </a:endParaRP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Environment</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utils</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do_placement</a:t>
            </a:r>
            <a:r>
              <a:rPr lang="en-US" sz="1400" b="0" dirty="0">
                <a:solidFill>
                  <a:srgbClr val="569CD6"/>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a:solidFill>
                  <a:srgbClr val="4FC1FF"/>
                </a:solidFill>
                <a:effectLst/>
                <a:latin typeface="Meiryo" panose="020B0604030504040204" pitchFamily="34" charset="-128"/>
                <a:ea typeface="Meiryo" panose="020B0604030504040204" pitchFamily="34" charset="-128"/>
              </a:rPr>
              <a:t>Placement</a:t>
            </a:r>
            <a:r>
              <a:rPr lang="en-US" sz="1400" b="0" dirty="0">
                <a:solidFill>
                  <a:srgbClr val="CCCCCC"/>
                </a:solidFill>
                <a:effectLst/>
                <a:latin typeface="Meiryo" panose="020B0604030504040204" pitchFamily="34" charset="-128"/>
                <a:ea typeface="Meiryo" panose="020B0604030504040204" pitchFamily="34" charset="-128"/>
              </a:rPr>
              <a:t> of </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done with reward </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2631.9847663518703</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 of best </a:t>
            </a:r>
            <a:r>
              <a:rPr lang="en-US" sz="1400" b="0" dirty="0">
                <a:solidFill>
                  <a:srgbClr val="569CD6"/>
                </a:solidFill>
                <a:effectLst/>
                <a:latin typeface="Meiryo" panose="020B0604030504040204" pitchFamily="34" charset="-128"/>
                <a:ea typeface="Meiryo" panose="020B0604030504040204" pitchFamily="34" charset="-128"/>
              </a:rPr>
              <a:t>placement:</a:t>
            </a:r>
            <a:r>
              <a:rPr lang="en-US" sz="1400" b="0" dirty="0">
                <a:solidFill>
                  <a:srgbClr val="CCCCCC"/>
                </a:solidFill>
                <a:effectLst/>
                <a:latin typeface="Meiryo" panose="020B0604030504040204" pitchFamily="34" charset="-128"/>
                <a:ea typeface="Meiryo" panose="020B0604030504040204" pitchFamily="34" charset="-128"/>
              </a:rPr>
              <a:t> type </a:t>
            </a:r>
            <a:r>
              <a:rPr lang="en-US" sz="1400" b="0" dirty="0">
                <a:solidFill>
                  <a:srgbClr val="D4D4D4"/>
                </a:solidFill>
                <a:effectLst/>
                <a:latin typeface="Meiryo" panose="020B0604030504040204" pitchFamily="34" charset="-128"/>
                <a:ea typeface="Meiryo" panose="020B0604030504040204" pitchFamily="34" charset="-128"/>
              </a:rPr>
              <a:t>&lt;</a:t>
            </a:r>
            <a:r>
              <a:rPr lang="en-US" sz="1400" b="0" dirty="0">
                <a:solidFill>
                  <a:srgbClr val="C586C0"/>
                </a:solidFill>
                <a:effectLst/>
                <a:latin typeface="Meiryo" panose="020B0604030504040204" pitchFamily="34" charset="-128"/>
                <a:ea typeface="Meiryo" panose="020B0604030504040204" pitchFamily="34" charset="-128"/>
              </a:rPr>
              <a:t>class</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err="1">
                <a:solidFill>
                  <a:srgbClr val="CE9178"/>
                </a:solidFill>
                <a:effectLst/>
                <a:latin typeface="Meiryo" panose="020B0604030504040204" pitchFamily="34" charset="-128"/>
                <a:ea typeface="Meiryo" panose="020B0604030504040204" pitchFamily="34" charset="-128"/>
              </a:rPr>
              <a:t>SchematicCapture.Circuit.Circuit</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a:solidFill>
                  <a:srgbClr val="D4D4D4"/>
                </a:solidFill>
                <a:effectLst/>
                <a:latin typeface="Meiryo" panose="020B0604030504040204" pitchFamily="34" charset="-128"/>
                <a:ea typeface="Meiryo" panose="020B0604030504040204" pitchFamily="34" charset="-128"/>
              </a:rPr>
              <a:t>&gt;</a:t>
            </a:r>
            <a:r>
              <a:rPr lang="en-US" sz="1400" b="0" dirty="0">
                <a:solidFill>
                  <a:srgbClr val="CCCCCC"/>
                </a:solidFill>
                <a:effectLst/>
                <a:latin typeface="Meiryo" panose="020B0604030504040204" pitchFamily="34" charset="-128"/>
                <a:ea typeface="Meiryo" panose="020B0604030504040204" pitchFamily="34" charset="-128"/>
              </a:rPr>
              <a:t>, id </a:t>
            </a:r>
            <a:r>
              <a:rPr lang="en-US" sz="1400" b="0" dirty="0">
                <a:solidFill>
                  <a:srgbClr val="B5CEA8"/>
                </a:solidFill>
                <a:effectLst/>
                <a:latin typeface="Meiryo" panose="020B0604030504040204" pitchFamily="34" charset="-128"/>
                <a:ea typeface="Meiryo" panose="020B0604030504040204" pitchFamily="34" charset="-128"/>
              </a:rPr>
              <a:t>281472027120640</a:t>
            </a:r>
          </a:p>
          <a:p>
            <a:endParaRPr lang="en-US" sz="1400" b="0" dirty="0">
              <a:solidFill>
                <a:srgbClr val="CCCCCC"/>
              </a:solidFill>
              <a:effectLst/>
              <a:latin typeface="Meiryo" panose="020B0604030504040204" pitchFamily="34" charset="-128"/>
              <a:ea typeface="Meiryo" panose="020B0604030504040204" pitchFamily="34" charset="-128"/>
            </a:endParaRP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Environment</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utils</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do_bottom_up_placement</a:t>
            </a:r>
            <a:r>
              <a:rPr lang="en-US" sz="1400" b="0" dirty="0">
                <a:solidFill>
                  <a:srgbClr val="569CD6"/>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a:solidFill>
                  <a:srgbClr val="4FC1FF"/>
                </a:solidFill>
                <a:effectLst/>
                <a:latin typeface="Meiryo" panose="020B0604030504040204" pitchFamily="34" charset="-128"/>
                <a:ea typeface="Meiryo" panose="020B0604030504040204" pitchFamily="34" charset="-128"/>
              </a:rPr>
              <a:t>Best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569CD6"/>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 type </a:t>
            </a:r>
            <a:r>
              <a:rPr lang="en-US" sz="1400" b="0" dirty="0">
                <a:solidFill>
                  <a:srgbClr val="D4D4D4"/>
                </a:solidFill>
                <a:effectLst/>
                <a:latin typeface="Meiryo" panose="020B0604030504040204" pitchFamily="34" charset="-128"/>
                <a:ea typeface="Meiryo" panose="020B0604030504040204" pitchFamily="34" charset="-128"/>
              </a:rPr>
              <a:t>&lt;</a:t>
            </a:r>
            <a:r>
              <a:rPr lang="en-US" sz="1400" b="0" dirty="0">
                <a:solidFill>
                  <a:srgbClr val="C586C0"/>
                </a:solidFill>
                <a:effectLst/>
                <a:latin typeface="Meiryo" panose="020B0604030504040204" pitchFamily="34" charset="-128"/>
                <a:ea typeface="Meiryo" panose="020B0604030504040204" pitchFamily="34" charset="-128"/>
              </a:rPr>
              <a:t>class</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err="1">
                <a:solidFill>
                  <a:srgbClr val="CE9178"/>
                </a:solidFill>
                <a:effectLst/>
                <a:latin typeface="Meiryo" panose="020B0604030504040204" pitchFamily="34" charset="-128"/>
                <a:ea typeface="Meiryo" panose="020B0604030504040204" pitchFamily="34" charset="-128"/>
              </a:rPr>
              <a:t>SchematicCapture.Circuit.Circuit</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a:solidFill>
                  <a:srgbClr val="D4D4D4"/>
                </a:solidFill>
                <a:effectLst/>
                <a:latin typeface="Meiryo" panose="020B0604030504040204" pitchFamily="34" charset="-128"/>
                <a:ea typeface="Meiryo" panose="020B0604030504040204" pitchFamily="34" charset="-128"/>
              </a:rPr>
              <a:t>&gt;</a:t>
            </a:r>
            <a:r>
              <a:rPr lang="en-US" sz="1400" b="0" dirty="0">
                <a:solidFill>
                  <a:srgbClr val="CCCCCC"/>
                </a:solidFill>
                <a:effectLst/>
                <a:latin typeface="Meiryo" panose="020B0604030504040204" pitchFamily="34" charset="-128"/>
                <a:ea typeface="Meiryo" panose="020B0604030504040204" pitchFamily="34" charset="-128"/>
              </a:rPr>
              <a:t>, id </a:t>
            </a:r>
            <a:r>
              <a:rPr lang="en-US" sz="1400" b="0" dirty="0">
                <a:solidFill>
                  <a:srgbClr val="B5CEA8"/>
                </a:solidFill>
                <a:effectLst/>
                <a:latin typeface="Meiryo" panose="020B0604030504040204" pitchFamily="34" charset="-128"/>
                <a:ea typeface="Meiryo" panose="020B0604030504040204" pitchFamily="34" charset="-128"/>
              </a:rPr>
              <a:t>281472027120640</a:t>
            </a:r>
            <a:endParaRPr lang="en-US" sz="1400" b="0" dirty="0">
              <a:solidFill>
                <a:srgbClr val="CCCCCC"/>
              </a:solidFill>
              <a:effectLst/>
              <a:latin typeface="Meiryo" panose="020B0604030504040204" pitchFamily="34" charset="-128"/>
              <a:ea typeface="Meiryo" panose="020B0604030504040204" pitchFamily="34" charset="-128"/>
            </a:endParaRPr>
          </a:p>
          <a:p>
            <a:pPr lvl="1"/>
            <a:r>
              <a:rPr lang="en-US" sz="1400" b="0" dirty="0">
                <a:solidFill>
                  <a:srgbClr val="4FC1FF"/>
                </a:solidFill>
                <a:effectLst/>
                <a:latin typeface="Meiryo" panose="020B0604030504040204" pitchFamily="34" charset="-128"/>
                <a:ea typeface="Meiryo" panose="020B0604030504040204" pitchFamily="34" charset="-128"/>
              </a:rPr>
              <a:t>Updating</a:t>
            </a:r>
            <a:r>
              <a:rPr lang="en-US" sz="1400" b="0" dirty="0">
                <a:solidFill>
                  <a:srgbClr val="CCCCCC"/>
                </a:solidFill>
                <a:effectLst/>
                <a:latin typeface="Meiryo" panose="020B0604030504040204" pitchFamily="34" charset="-128"/>
                <a:ea typeface="Meiryo" panose="020B0604030504040204" pitchFamily="34" charset="-128"/>
              </a:rPr>
              <a:t> cell of device </a:t>
            </a:r>
            <a:r>
              <a:rPr lang="en-US" sz="1400" b="0" dirty="0">
                <a:solidFill>
                  <a:srgbClr val="4FC1FF"/>
                </a:solidFill>
                <a:effectLst/>
                <a:latin typeface="Meiryo" panose="020B0604030504040204" pitchFamily="34" charset="-128"/>
                <a:ea typeface="Meiryo" panose="020B0604030504040204" pitchFamily="34" charset="-128"/>
              </a:rPr>
              <a:t>XM5</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Best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location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708.0</a:t>
            </a:r>
            <a:r>
              <a:rPr lang="en-US" sz="1400" b="0" dirty="0">
                <a:solidFill>
                  <a:srgbClr val="CCCCCC"/>
                </a:solidFill>
                <a:effectLst/>
                <a:latin typeface="Meiryo" panose="020B0604030504040204" pitchFamily="34" charset="-128"/>
                <a:ea typeface="Meiryo" panose="020B0604030504040204" pitchFamily="34" charset="-128"/>
              </a:rPr>
              <a:t>),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835.0</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4FC1FF"/>
                </a:solidFill>
                <a:effectLst/>
                <a:latin typeface="Meiryo" panose="020B0604030504040204" pitchFamily="34" charset="-128"/>
                <a:ea typeface="Meiryo" panose="020B0604030504040204" pitchFamily="34" charset="-128"/>
              </a:rPr>
              <a:t>Best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rotation </a:t>
            </a:r>
            <a:r>
              <a:rPr lang="en-US" sz="1400" b="0" dirty="0">
                <a:solidFill>
                  <a:srgbClr val="B5CEA8"/>
                </a:solidFill>
                <a:effectLst/>
                <a:latin typeface="Meiryo" panose="020B0604030504040204" pitchFamily="34" charset="-128"/>
                <a:ea typeface="Meiryo" panose="020B0604030504040204" pitchFamily="34" charset="-128"/>
              </a:rPr>
              <a:t>270</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Updated</a:t>
            </a:r>
            <a:r>
              <a:rPr lang="en-US" sz="1400" b="0" dirty="0">
                <a:solidFill>
                  <a:srgbClr val="CCCCCC"/>
                </a:solidFill>
                <a:effectLst/>
                <a:latin typeface="Meiryo" panose="020B0604030504040204" pitchFamily="34" charset="-128"/>
                <a:ea typeface="Meiryo" panose="020B0604030504040204" pitchFamily="34" charset="-128"/>
              </a:rPr>
              <a:t> cell to location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708.0</a:t>
            </a:r>
            <a:r>
              <a:rPr lang="en-US" sz="1400" b="0" dirty="0">
                <a:solidFill>
                  <a:srgbClr val="CCCCCC"/>
                </a:solidFill>
                <a:effectLst/>
                <a:latin typeface="Meiryo" panose="020B0604030504040204" pitchFamily="34" charset="-128"/>
                <a:ea typeface="Meiryo" panose="020B0604030504040204" pitchFamily="34" charset="-128"/>
              </a:rPr>
              <a:t>),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835.0</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D4D4D4"/>
                </a:solidFill>
                <a:effectLst/>
                <a:latin typeface="Meiryo" panose="020B0604030504040204" pitchFamily="34" charset="-128"/>
                <a:ea typeface="Meiryo" panose="020B0604030504040204" pitchFamily="34" charset="-128"/>
              </a:rPr>
              <a:t>and</a:t>
            </a:r>
            <a:r>
              <a:rPr lang="en-US" sz="1400" b="0" dirty="0">
                <a:solidFill>
                  <a:srgbClr val="CCCCCC"/>
                </a:solidFill>
                <a:effectLst/>
                <a:latin typeface="Meiryo" panose="020B0604030504040204" pitchFamily="34" charset="-128"/>
                <a:ea typeface="Meiryo" panose="020B0604030504040204" pitchFamily="34" charset="-128"/>
              </a:rPr>
              <a:t> rotation </a:t>
            </a:r>
            <a:r>
              <a:rPr lang="en-US" sz="1400" b="0" dirty="0">
                <a:solidFill>
                  <a:srgbClr val="B5CEA8"/>
                </a:solidFill>
                <a:effectLst/>
                <a:latin typeface="Meiryo" panose="020B0604030504040204" pitchFamily="34" charset="-128"/>
                <a:ea typeface="Meiryo" panose="020B0604030504040204" pitchFamily="34" charset="-128"/>
              </a:rPr>
              <a:t>270</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Updating</a:t>
            </a:r>
            <a:r>
              <a:rPr lang="en-US" sz="1400" b="0" dirty="0">
                <a:solidFill>
                  <a:srgbClr val="CCCCCC"/>
                </a:solidFill>
                <a:effectLst/>
                <a:latin typeface="Meiryo" panose="020B0604030504040204" pitchFamily="34" charset="-128"/>
                <a:ea typeface="Meiryo" panose="020B0604030504040204" pitchFamily="34" charset="-128"/>
              </a:rPr>
              <a:t> cell of device </a:t>
            </a:r>
            <a:r>
              <a:rPr lang="en-US" sz="1400" b="0" dirty="0">
                <a:solidFill>
                  <a:srgbClr val="4FC1FF"/>
                </a:solidFill>
                <a:effectLst/>
                <a:latin typeface="Meiryo" panose="020B0604030504040204" pitchFamily="34" charset="-128"/>
                <a:ea typeface="Meiryo" panose="020B0604030504040204" pitchFamily="34" charset="-128"/>
              </a:rPr>
              <a:t>XDP_XM1_XM2</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Best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location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429.0</a:t>
            </a:r>
            <a:r>
              <a:rPr lang="en-US" sz="1400" b="0" dirty="0">
                <a:solidFill>
                  <a:srgbClr val="CCCCCC"/>
                </a:solidFill>
                <a:effectLst/>
                <a:latin typeface="Meiryo" panose="020B0604030504040204" pitchFamily="34" charset="-128"/>
                <a:ea typeface="Meiryo" panose="020B0604030504040204" pitchFamily="34" charset="-128"/>
              </a:rPr>
              <a:t>),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820.5</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4FC1FF"/>
                </a:solidFill>
                <a:effectLst/>
                <a:latin typeface="Meiryo" panose="020B0604030504040204" pitchFamily="34" charset="-128"/>
                <a:ea typeface="Meiryo" panose="020B0604030504040204" pitchFamily="34" charset="-128"/>
              </a:rPr>
              <a:t>Best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rotation </a:t>
            </a:r>
            <a:r>
              <a:rPr lang="en-US" sz="1400" b="0" dirty="0">
                <a:solidFill>
                  <a:srgbClr val="B5CEA8"/>
                </a:solidFill>
                <a:effectLst/>
                <a:latin typeface="Meiryo" panose="020B0604030504040204" pitchFamily="34" charset="-128"/>
                <a:ea typeface="Meiryo" panose="020B0604030504040204" pitchFamily="34" charset="-128"/>
              </a:rPr>
              <a:t>270</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Updated</a:t>
            </a:r>
            <a:r>
              <a:rPr lang="en-US" sz="1400" b="0" dirty="0">
                <a:solidFill>
                  <a:srgbClr val="CCCCCC"/>
                </a:solidFill>
                <a:effectLst/>
                <a:latin typeface="Meiryo" panose="020B0604030504040204" pitchFamily="34" charset="-128"/>
                <a:ea typeface="Meiryo" panose="020B0604030504040204" pitchFamily="34" charset="-128"/>
              </a:rPr>
              <a:t> cell to location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429.0</a:t>
            </a:r>
            <a:r>
              <a:rPr lang="en-US" sz="1400" b="0" dirty="0">
                <a:solidFill>
                  <a:srgbClr val="CCCCCC"/>
                </a:solidFill>
                <a:effectLst/>
                <a:latin typeface="Meiryo" panose="020B0604030504040204" pitchFamily="34" charset="-128"/>
                <a:ea typeface="Meiryo" panose="020B0604030504040204" pitchFamily="34" charset="-128"/>
              </a:rPr>
              <a:t>),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820.5</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D4D4D4"/>
                </a:solidFill>
                <a:effectLst/>
                <a:latin typeface="Meiryo" panose="020B0604030504040204" pitchFamily="34" charset="-128"/>
                <a:ea typeface="Meiryo" panose="020B0604030504040204" pitchFamily="34" charset="-128"/>
              </a:rPr>
              <a:t>and</a:t>
            </a:r>
            <a:r>
              <a:rPr lang="en-US" sz="1400" b="0" dirty="0">
                <a:solidFill>
                  <a:srgbClr val="CCCCCC"/>
                </a:solidFill>
                <a:effectLst/>
                <a:latin typeface="Meiryo" panose="020B0604030504040204" pitchFamily="34" charset="-128"/>
                <a:ea typeface="Meiryo" panose="020B0604030504040204" pitchFamily="34" charset="-128"/>
              </a:rPr>
              <a:t> rotation </a:t>
            </a:r>
            <a:r>
              <a:rPr lang="en-US" sz="1400" b="0" dirty="0">
                <a:solidFill>
                  <a:srgbClr val="B5CEA8"/>
                </a:solidFill>
                <a:effectLst/>
                <a:latin typeface="Meiryo" panose="020B0604030504040204" pitchFamily="34" charset="-128"/>
                <a:ea typeface="Meiryo" panose="020B0604030504040204" pitchFamily="34" charset="-128"/>
              </a:rPr>
              <a:t>270</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Updating</a:t>
            </a:r>
            <a:r>
              <a:rPr lang="en-US" sz="1400" b="0" dirty="0">
                <a:solidFill>
                  <a:srgbClr val="CCCCCC"/>
                </a:solidFill>
                <a:effectLst/>
                <a:latin typeface="Meiryo" panose="020B0604030504040204" pitchFamily="34" charset="-128"/>
                <a:ea typeface="Meiryo" panose="020B0604030504040204" pitchFamily="34" charset="-128"/>
              </a:rPr>
              <a:t> cell of device </a:t>
            </a:r>
            <a:r>
              <a:rPr lang="en-US" sz="1400" b="0" dirty="0">
                <a:solidFill>
                  <a:srgbClr val="4FC1FF"/>
                </a:solidFill>
                <a:effectLst/>
                <a:latin typeface="Meiryo" panose="020B0604030504040204" pitchFamily="34" charset="-128"/>
                <a:ea typeface="Meiryo" panose="020B0604030504040204" pitchFamily="34" charset="-128"/>
              </a:rPr>
              <a:t>XDL_XM3_XM4</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Best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location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429.0</a:t>
            </a:r>
            <a:r>
              <a:rPr lang="en-US" sz="1400" b="0" dirty="0">
                <a:solidFill>
                  <a:srgbClr val="CCCCCC"/>
                </a:solidFill>
                <a:effectLst/>
                <a:latin typeface="Meiryo" panose="020B0604030504040204" pitchFamily="34" charset="-128"/>
                <a:ea typeface="Meiryo" panose="020B0604030504040204" pitchFamily="34" charset="-128"/>
              </a:rPr>
              <a:t>),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1181.0</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4FC1FF"/>
                </a:solidFill>
                <a:effectLst/>
                <a:latin typeface="Meiryo" panose="020B0604030504040204" pitchFamily="34" charset="-128"/>
                <a:ea typeface="Meiryo" panose="020B0604030504040204" pitchFamily="34" charset="-128"/>
              </a:rPr>
              <a:t>Best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rotation </a:t>
            </a:r>
            <a:r>
              <a:rPr lang="en-US" sz="1400" b="0" dirty="0">
                <a:solidFill>
                  <a:srgbClr val="B5CEA8"/>
                </a:solidFill>
                <a:effectLst/>
                <a:latin typeface="Meiryo" panose="020B0604030504040204" pitchFamily="34" charset="-128"/>
                <a:ea typeface="Meiryo" panose="020B0604030504040204" pitchFamily="34" charset="-128"/>
              </a:rPr>
              <a:t>270</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Updated</a:t>
            </a:r>
            <a:r>
              <a:rPr lang="en-US" sz="1400" b="0" dirty="0">
                <a:solidFill>
                  <a:srgbClr val="CCCCCC"/>
                </a:solidFill>
                <a:effectLst/>
                <a:latin typeface="Meiryo" panose="020B0604030504040204" pitchFamily="34" charset="-128"/>
                <a:ea typeface="Meiryo" panose="020B0604030504040204" pitchFamily="34" charset="-128"/>
              </a:rPr>
              <a:t> cell to location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429.0</a:t>
            </a:r>
            <a:r>
              <a:rPr lang="en-US" sz="1400" b="0" dirty="0">
                <a:solidFill>
                  <a:srgbClr val="CCCCCC"/>
                </a:solidFill>
                <a:effectLst/>
                <a:latin typeface="Meiryo" panose="020B0604030504040204" pitchFamily="34" charset="-128"/>
                <a:ea typeface="Meiryo" panose="020B0604030504040204" pitchFamily="34" charset="-128"/>
              </a:rPr>
              <a:t>), np.</a:t>
            </a:r>
            <a:r>
              <a:rPr lang="en-US" sz="1400" b="0" dirty="0">
                <a:solidFill>
                  <a:srgbClr val="DCDCAA"/>
                </a:solidFill>
                <a:effectLst/>
                <a:latin typeface="Meiryo" panose="020B0604030504040204" pitchFamily="34" charset="-128"/>
                <a:ea typeface="Meiryo" panose="020B0604030504040204" pitchFamily="34" charset="-128"/>
              </a:rPr>
              <a:t>float64</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B5CEA8"/>
                </a:solidFill>
                <a:effectLst/>
                <a:latin typeface="Meiryo" panose="020B0604030504040204" pitchFamily="34" charset="-128"/>
                <a:ea typeface="Meiryo" panose="020B0604030504040204" pitchFamily="34" charset="-128"/>
              </a:rPr>
              <a:t>1181.0</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D4D4D4"/>
                </a:solidFill>
                <a:effectLst/>
                <a:latin typeface="Meiryo" panose="020B0604030504040204" pitchFamily="34" charset="-128"/>
                <a:ea typeface="Meiryo" panose="020B0604030504040204" pitchFamily="34" charset="-128"/>
              </a:rPr>
              <a:t>and</a:t>
            </a:r>
            <a:r>
              <a:rPr lang="en-US" sz="1400" b="0" dirty="0">
                <a:solidFill>
                  <a:srgbClr val="CCCCCC"/>
                </a:solidFill>
                <a:effectLst/>
                <a:latin typeface="Meiryo" panose="020B0604030504040204" pitchFamily="34" charset="-128"/>
                <a:ea typeface="Meiryo" panose="020B0604030504040204" pitchFamily="34" charset="-128"/>
              </a:rPr>
              <a:t> rotation </a:t>
            </a:r>
            <a:r>
              <a:rPr lang="en-US" sz="1400" b="0" dirty="0">
                <a:solidFill>
                  <a:srgbClr val="B5CEA8"/>
                </a:solidFill>
                <a:effectLst/>
                <a:latin typeface="Meiryo" panose="020B0604030504040204" pitchFamily="34" charset="-128"/>
                <a:ea typeface="Meiryo" panose="020B0604030504040204" pitchFamily="34" charset="-128"/>
              </a:rPr>
              <a:t>270</a:t>
            </a:r>
            <a:r>
              <a:rPr lang="en-US" sz="1400" b="0" dirty="0">
                <a:solidFill>
                  <a:srgbClr val="CCCCCC"/>
                </a:solidFill>
                <a:effectLst/>
                <a:latin typeface="Meiryo" panose="020B0604030504040204" pitchFamily="34" charset="-128"/>
                <a:ea typeface="Meiryo" panose="020B0604030504040204" pitchFamily="34" charset="-128"/>
              </a:rPr>
              <a:t>.</a:t>
            </a:r>
          </a:p>
          <a:p>
            <a:endParaRPr lang="en-US" altLang="ja-JP" sz="1400" dirty="0">
              <a:solidFill>
                <a:srgbClr val="000000"/>
              </a:solidFill>
              <a:latin typeface="Meiryo" panose="020B0604030504040204" pitchFamily="34" charset="-128"/>
              <a:ea typeface="Meiryo" panose="020B0604030504040204" pitchFamily="34" charset="-128"/>
            </a:endParaRPr>
          </a:p>
          <a:p>
            <a:endParaRPr lang="en-US" altLang="ja-JP" sz="1400" dirty="0">
              <a:solidFill>
                <a:srgbClr val="000000"/>
              </a:solidFill>
              <a:effectLst/>
              <a:latin typeface="Meiryo" panose="020B0604030504040204" pitchFamily="34" charset="-128"/>
              <a:ea typeface="Meiryo" panose="020B0604030504040204" pitchFamily="34" charset="-128"/>
            </a:endParaRPr>
          </a:p>
          <a:p>
            <a:endParaRPr lang="en-US" altLang="ja-JP" sz="1400" dirty="0">
              <a:solidFill>
                <a:srgbClr val="000000"/>
              </a:solidFill>
              <a:latin typeface="Meiryo" panose="020B0604030504040204" pitchFamily="34" charset="-128"/>
              <a:ea typeface="Meiryo" panose="020B0604030504040204" pitchFamily="34" charset="-128"/>
            </a:endParaRPr>
          </a:p>
          <a:p>
            <a:endParaRPr lang="ja-JP" altLang="en-US" sz="1400">
              <a:solidFill>
                <a:srgbClr val="000000"/>
              </a:solidFill>
              <a:effectLst/>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64777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EE860-699B-280E-49E6-319FB1F3A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51AA-9FB1-51E5-5E3F-2E79EA45054E}"/>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Policy network</a:t>
            </a:r>
          </a:p>
        </p:txBody>
      </p:sp>
      <p:sp>
        <p:nvSpPr>
          <p:cNvPr id="3" name="Date Placeholder 2">
            <a:extLst>
              <a:ext uri="{FF2B5EF4-FFF2-40B4-BE49-F238E27FC236}">
                <a16:creationId xmlns:a16="http://schemas.microsoft.com/office/drawing/2014/main" id="{2F63BE0C-0DB3-7183-2ACB-8F16FCA8DE60}"/>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C6C44883-9916-709A-30DB-2DB2AAEAC2A5}"/>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3CD8175F-F03A-2477-AD0F-84AD7F7EF33E}"/>
              </a:ext>
            </a:extLst>
          </p:cNvPr>
          <p:cNvSpPr txBox="1"/>
          <p:nvPr/>
        </p:nvSpPr>
        <p:spPr>
          <a:xfrm>
            <a:off x="432485" y="749070"/>
            <a:ext cx="11269363" cy="5632311"/>
          </a:xfrm>
          <a:prstGeom prst="rect">
            <a:avLst/>
          </a:prstGeom>
          <a:noFill/>
        </p:spPr>
        <p:txBody>
          <a:bodyPr wrap="square">
            <a:spAutoFit/>
          </a:bodyPr>
          <a:lstStyle/>
          <a:p>
            <a:r>
              <a:rPr lang="en-US" b="1" dirty="0">
                <a:latin typeface="Meiryo UI" panose="020B0604030504040204" pitchFamily="34" charset="-128"/>
                <a:ea typeface="Meiryo UI" panose="020B0604030504040204" pitchFamily="34" charset="-128"/>
              </a:rPr>
              <a:t>Graph Embedding</a:t>
            </a:r>
            <a:r>
              <a:rPr lang="en-US" dirty="0">
                <a:latin typeface="Meiryo UI" panose="020B0604030504040204" pitchFamily="34" charset="-128"/>
                <a:ea typeface="Meiryo UI" panose="020B0604030504040204" pitchFamily="34" charset="-128"/>
              </a:rPr>
              <a:t> </a:t>
            </a:r>
            <a:r>
              <a:rPr lang="ja-JP" altLang="en-US">
                <a:latin typeface="Meiryo UI" panose="020B0604030504040204" pitchFamily="34" charset="-128"/>
                <a:ea typeface="Meiryo UI" panose="020B0604030504040204" pitchFamily="34" charset="-128"/>
              </a:rPr>
              <a:t>は、ノード（点）、エッジ（辺）、構造情報などを持つ グラフ構造データ を、機械学習で扱いやすいように、ベクトル空間に写像（埋め込み） する技術です。</a:t>
            </a:r>
          </a:p>
          <a:p>
            <a:pPr lvl="1"/>
            <a:r>
              <a:rPr lang="en-US" altLang="ja-JP" dirty="0">
                <a:latin typeface="Meiryo UI" panose="020B0604030504040204" pitchFamily="34" charset="-128"/>
                <a:ea typeface="Meiryo UI" panose="020B0604030504040204" pitchFamily="34" charset="-128"/>
              </a:rPr>
              <a:t>• </a:t>
            </a:r>
            <a:r>
              <a:rPr lang="ja-JP" altLang="en-US">
                <a:latin typeface="Meiryo UI" panose="020B0604030504040204" pitchFamily="34" charset="-128"/>
                <a:ea typeface="Meiryo UI" panose="020B0604030504040204" pitchFamily="34" charset="-128"/>
              </a:rPr>
              <a:t>グラフ内のノードの類似性や構造情報を保ったまま、低次元の連続空間に変換する。</a:t>
            </a:r>
          </a:p>
          <a:p>
            <a:pPr lvl="1"/>
            <a:r>
              <a:rPr lang="en-US" altLang="ja-JP" dirty="0">
                <a:latin typeface="Meiryo UI" panose="020B0604030504040204" pitchFamily="34" charset="-128"/>
                <a:ea typeface="Meiryo UI" panose="020B0604030504040204" pitchFamily="34" charset="-128"/>
              </a:rPr>
              <a:t>• </a:t>
            </a:r>
            <a:r>
              <a:rPr lang="ja-JP" altLang="en-US">
                <a:latin typeface="Meiryo UI" panose="020B0604030504040204" pitchFamily="34" charset="-128"/>
                <a:ea typeface="Meiryo UI" panose="020B0604030504040204" pitchFamily="34" charset="-128"/>
              </a:rPr>
              <a:t>強化学習やその他の機械学習モデルで直接使えるようにする（たとえば</a:t>
            </a:r>
            <a:r>
              <a:rPr lang="en-US" dirty="0">
                <a:latin typeface="Meiryo UI" panose="020B0604030504040204" pitchFamily="34" charset="-128"/>
                <a:ea typeface="Meiryo UI" panose="020B0604030504040204" pitchFamily="34" charset="-128"/>
              </a:rPr>
              <a:t>Q</a:t>
            </a:r>
            <a:r>
              <a:rPr lang="ja-JP" altLang="en-US">
                <a:latin typeface="Meiryo UI" panose="020B0604030504040204" pitchFamily="34" charset="-128"/>
                <a:ea typeface="Meiryo UI" panose="020B0604030504040204" pitchFamily="34" charset="-128"/>
              </a:rPr>
              <a:t>関数やポリシーに使う状態表現として）。</a:t>
            </a:r>
          </a:p>
          <a:p>
            <a:endParaRPr lang="en-US" altLang="ja-JP" dirty="0">
              <a:solidFill>
                <a:srgbClr val="000000"/>
              </a:solidFill>
              <a:effectLst/>
              <a:latin typeface="Meiryo UI" panose="020B0604030504040204" pitchFamily="34" charset="-128"/>
              <a:ea typeface="Meiryo UI" panose="020B0604030504040204" pitchFamily="34" charset="-128"/>
            </a:endParaRPr>
          </a:p>
          <a:p>
            <a:r>
              <a:rPr lang="ja-JP" altLang="en-US" b="1">
                <a:latin typeface="Meiryo UI" panose="020B0604030504040204" pitchFamily="34" charset="-128"/>
                <a:ea typeface="Meiryo UI" panose="020B0604030504040204" pitchFamily="34" charset="-128"/>
              </a:rPr>
              <a:t>全結合フィードフォワードネットワーク</a:t>
            </a:r>
            <a:r>
              <a:rPr lang="ja-JP" altLang="en-US">
                <a:latin typeface="Meiryo UI" panose="020B0604030504040204" pitchFamily="34" charset="-128"/>
                <a:ea typeface="Meiryo UI" panose="020B0604030504040204" pitchFamily="34" charset="-128"/>
              </a:rPr>
              <a:t>は、ニューラルネットワークの最も基本的な構造の一つです。</a:t>
            </a:r>
          </a:p>
          <a:p>
            <a:pPr lvl="1"/>
            <a:r>
              <a:rPr lang="en-US" altLang="ja-JP" dirty="0">
                <a:latin typeface="Meiryo UI" panose="020B0604030504040204" pitchFamily="34" charset="-128"/>
                <a:ea typeface="Meiryo UI" panose="020B0604030504040204" pitchFamily="34" charset="-128"/>
              </a:rPr>
              <a:t>• </a:t>
            </a:r>
            <a:r>
              <a:rPr lang="ja-JP" altLang="en-US">
                <a:latin typeface="Meiryo UI" panose="020B0604030504040204" pitchFamily="34" charset="-128"/>
                <a:ea typeface="Meiryo UI" panose="020B0604030504040204" pitchFamily="34" charset="-128"/>
              </a:rPr>
              <a:t>全結合（</a:t>
            </a:r>
            <a:r>
              <a:rPr lang="en-US" dirty="0">
                <a:latin typeface="Meiryo UI" panose="020B0604030504040204" pitchFamily="34" charset="-128"/>
                <a:ea typeface="Meiryo UI" panose="020B0604030504040204" pitchFamily="34" charset="-128"/>
              </a:rPr>
              <a:t>Dense / Fully Connected）：</a:t>
            </a:r>
            <a:r>
              <a:rPr lang="ja-JP" altLang="en-US">
                <a:latin typeface="Meiryo UI" panose="020B0604030504040204" pitchFamily="34" charset="-128"/>
                <a:ea typeface="Meiryo UI" panose="020B0604030504040204" pitchFamily="34" charset="-128"/>
              </a:rPr>
              <a:t>各ニューロン（ノード）が前の層のすべてのニューロンとつながっていることを意味します。</a:t>
            </a:r>
            <a:endParaRPr lang="en-US" altLang="ja-JP" dirty="0">
              <a:latin typeface="Meiryo UI" panose="020B0604030504040204" pitchFamily="34" charset="-128"/>
              <a:ea typeface="Meiryo UI" panose="020B0604030504040204" pitchFamily="34" charset="-128"/>
            </a:endParaRPr>
          </a:p>
          <a:p>
            <a:pPr lvl="2"/>
            <a:r>
              <a:rPr lang="en-US" dirty="0">
                <a:latin typeface="Times New Roman" panose="02020603050405020304" pitchFamily="18" charset="0"/>
                <a:cs typeface="Times New Roman" panose="02020603050405020304" pitchFamily="18" charset="0"/>
              </a:rPr>
              <a:t>Input Layer      Hidden Layer(s)         Output Layer</a:t>
            </a:r>
          </a:p>
          <a:p>
            <a:pPr lvl="2"/>
            <a:r>
              <a:rPr lang="en-US" dirty="0">
                <a:latin typeface="Times New Roman" panose="02020603050405020304" pitchFamily="18" charset="0"/>
                <a:cs typeface="Times New Roman" panose="02020603050405020304" pitchFamily="18" charset="0"/>
              </a:rPr>
              <a:t> [x1] ---\                  [h1] ----\               </a:t>
            </a:r>
          </a:p>
          <a:p>
            <a:pPr lvl="2"/>
            <a:r>
              <a:rPr lang="en-US" dirty="0">
                <a:latin typeface="Times New Roman" panose="02020603050405020304" pitchFamily="18" charset="0"/>
                <a:cs typeface="Times New Roman" panose="02020603050405020304" pitchFamily="18" charset="0"/>
              </a:rPr>
              <a:t> [x2] ----&gt; W1 ---&gt; [h2] ----&gt; W2 ----&gt; [y1]</a:t>
            </a:r>
          </a:p>
          <a:p>
            <a:pPr lvl="2"/>
            <a:r>
              <a:rPr lang="en-US" dirty="0">
                <a:latin typeface="Times New Roman" panose="02020603050405020304" pitchFamily="18" charset="0"/>
                <a:cs typeface="Times New Roman" panose="02020603050405020304" pitchFamily="18" charset="0"/>
              </a:rPr>
              <a:t> [x3] ---/                  [h3] ----/ </a:t>
            </a:r>
          </a:p>
          <a:p>
            <a:pPr lvl="1"/>
            <a:r>
              <a:rPr lang="en-US" altLang="ja-JP" dirty="0">
                <a:latin typeface="Meiryo UI" panose="020B0604030504040204" pitchFamily="34" charset="-128"/>
                <a:ea typeface="Meiryo UI" panose="020B0604030504040204" pitchFamily="34" charset="-128"/>
              </a:rPr>
              <a:t>• </a:t>
            </a:r>
            <a:r>
              <a:rPr lang="ja-JP" altLang="en-US">
                <a:latin typeface="Meiryo UI" panose="020B0604030504040204" pitchFamily="34" charset="-128"/>
                <a:ea typeface="Meiryo UI" panose="020B0604030504040204" pitchFamily="34" charset="-128"/>
              </a:rPr>
              <a:t>フィードフォワード（</a:t>
            </a:r>
            <a:r>
              <a:rPr lang="en-US" dirty="0">
                <a:latin typeface="Meiryo UI" panose="020B0604030504040204" pitchFamily="34" charset="-128"/>
                <a:ea typeface="Meiryo UI" panose="020B0604030504040204" pitchFamily="34" charset="-128"/>
              </a:rPr>
              <a:t>Feedforward）：</a:t>
            </a:r>
            <a:r>
              <a:rPr lang="ja-JP" altLang="en-US">
                <a:latin typeface="Meiryo UI" panose="020B0604030504040204" pitchFamily="34" charset="-128"/>
                <a:ea typeface="Meiryo UI" panose="020B0604030504040204" pitchFamily="34" charset="-128"/>
              </a:rPr>
              <a:t>情報が一方向（入力→出力）にのみ流れる構造です。つまり、ループや再帰はなし。</a:t>
            </a:r>
          </a:p>
          <a:p>
            <a:endParaRPr lang="en-US" dirty="0">
              <a:solidFill>
                <a:srgbClr val="000000"/>
              </a:solidFill>
              <a:latin typeface="Meiryo UI" panose="020B0604030504040204" pitchFamily="34" charset="-128"/>
              <a:ea typeface="Meiryo UI" panose="020B0604030504040204" pitchFamily="34" charset="-128"/>
            </a:endParaRPr>
          </a:p>
          <a:p>
            <a:r>
              <a:rPr lang="ja-JP" altLang="en-US" b="1">
                <a:latin typeface="Meiryo UI" panose="020B0604030504040204" pitchFamily="34" charset="-128"/>
                <a:ea typeface="Meiryo UI" panose="020B0604030504040204" pitchFamily="34" charset="-128"/>
              </a:rPr>
              <a:t>出力ネットワーク（</a:t>
            </a:r>
            <a:r>
              <a:rPr lang="en-US" b="1" dirty="0">
                <a:latin typeface="Meiryo UI" panose="020B0604030504040204" pitchFamily="34" charset="-128"/>
                <a:ea typeface="Meiryo UI" panose="020B0604030504040204" pitchFamily="34" charset="-128"/>
              </a:rPr>
              <a:t>Output Network）</a:t>
            </a:r>
            <a:r>
              <a:rPr lang="ja-JP" altLang="en-US">
                <a:latin typeface="Meiryo UI" panose="020B0604030504040204" pitchFamily="34" charset="-128"/>
                <a:ea typeface="Meiryo UI" panose="020B0604030504040204" pitchFamily="34" charset="-128"/>
              </a:rPr>
              <a:t>とは、ニューラルネットワークにおいて最終的な出力を生成する部分（層）のことを指します。</a:t>
            </a:r>
          </a:p>
          <a:p>
            <a:pPr lvl="1"/>
            <a:r>
              <a:rPr lang="en-US" altLang="ja-JP" dirty="0">
                <a:latin typeface="Meiryo UI" panose="020B0604030504040204" pitchFamily="34" charset="-128"/>
                <a:ea typeface="Meiryo UI" panose="020B0604030504040204" pitchFamily="34" charset="-128"/>
              </a:rPr>
              <a:t>•</a:t>
            </a:r>
            <a:r>
              <a:rPr lang="ja-JP" altLang="en-US">
                <a:latin typeface="Meiryo UI" panose="020B0604030504040204" pitchFamily="34" charset="-128"/>
                <a:ea typeface="Meiryo UI" panose="020B0604030504040204" pitchFamily="34" charset="-128"/>
              </a:rPr>
              <a:t> ネットワーク全体の構造の中で、</a:t>
            </a:r>
          </a:p>
          <a:p>
            <a:pPr lvl="1"/>
            <a:r>
              <a:rPr lang="en-US" altLang="ja-JP" dirty="0">
                <a:solidFill>
                  <a:srgbClr val="000000"/>
                </a:solidFill>
                <a:effectLst/>
                <a:latin typeface="Meiryo UI" panose="020B0604030504040204" pitchFamily="34" charset="-128"/>
                <a:ea typeface="Meiryo UI" panose="020B0604030504040204" pitchFamily="34" charset="-128"/>
              </a:rPr>
              <a:t>	</a:t>
            </a:r>
            <a:r>
              <a:rPr lang="ja-JP" altLang="en-US">
                <a:solidFill>
                  <a:srgbClr val="000000"/>
                </a:solidFill>
                <a:effectLst/>
                <a:latin typeface="Meiryo UI" panose="020B0604030504040204" pitchFamily="34" charset="-128"/>
                <a:ea typeface="Meiryo UI" panose="020B0604030504040204" pitchFamily="34" charset="-128"/>
              </a:rPr>
              <a:t>入力層 → 隠れ層（中間層） → 出力ネットワーク</a:t>
            </a:r>
            <a:endParaRPr lang="en-US" altLang="ja-JP" dirty="0">
              <a:solidFill>
                <a:srgbClr val="000000"/>
              </a:solidFill>
              <a:effectLst/>
              <a:latin typeface="Meiryo UI" panose="020B0604030504040204" pitchFamily="34" charset="-128"/>
              <a:ea typeface="Meiryo UI" panose="020B0604030504040204" pitchFamily="34" charset="-128"/>
            </a:endParaRPr>
          </a:p>
          <a:p>
            <a:pPr lvl="1"/>
            <a:r>
              <a:rPr lang="ja-JP" altLang="en-US">
                <a:latin typeface="Meiryo UI" panose="020B0604030504040204" pitchFamily="34" charset="-128"/>
                <a:ea typeface="Meiryo UI" panose="020B0604030504040204" pitchFamily="34" charset="-128"/>
              </a:rPr>
              <a:t>という位置づけで、最終的な「予測」や「行動の選択」など、ネットワークの目的に応じたアウトプットを提供します。</a:t>
            </a:r>
          </a:p>
        </p:txBody>
      </p:sp>
    </p:spTree>
    <p:extLst>
      <p:ext uri="{BB962C8B-B14F-4D97-AF65-F5344CB8AC3E}">
        <p14:creationId xmlns:p14="http://schemas.microsoft.com/office/powerpoint/2010/main" val="3899221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5F4ED-C175-954E-EF95-377C57371B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51199-97E1-B6D9-FDEE-337E231A8029}"/>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最終結果のバラツキの様子</a:t>
            </a:r>
            <a:r>
              <a:rPr lang="en-JP" sz="2400" dirty="0">
                <a:latin typeface="Meiryo" panose="020B0604030504040204" pitchFamily="34" charset="-128"/>
                <a:ea typeface="Meiryo" panose="020B0604030504040204" pitchFamily="34" charset="-128"/>
              </a:rPr>
              <a:t>(1000/100)</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6E125B10-DFD7-97E3-DB10-945CDDAF4241}"/>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BC9383FE-8405-2639-2C2D-FC9609BB460D}"/>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pic>
        <p:nvPicPr>
          <p:cNvPr id="5" name="Picture 4">
            <a:extLst>
              <a:ext uri="{FF2B5EF4-FFF2-40B4-BE49-F238E27FC236}">
                <a16:creationId xmlns:a16="http://schemas.microsoft.com/office/drawing/2014/main" id="{067F26C5-C17D-5C34-1B0A-B4843F4B1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3900" y="3550938"/>
            <a:ext cx="4414988" cy="2880000"/>
          </a:xfrm>
          <a:prstGeom prst="rect">
            <a:avLst/>
          </a:prstGeom>
        </p:spPr>
      </p:pic>
      <p:pic>
        <p:nvPicPr>
          <p:cNvPr id="8" name="Picture 7">
            <a:extLst>
              <a:ext uri="{FF2B5EF4-FFF2-40B4-BE49-F238E27FC236}">
                <a16:creationId xmlns:a16="http://schemas.microsoft.com/office/drawing/2014/main" id="{C420AF8B-780F-D544-BFF4-49CBC190E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112" y="3550938"/>
            <a:ext cx="4414988" cy="2880000"/>
          </a:xfrm>
          <a:prstGeom prst="rect">
            <a:avLst/>
          </a:prstGeom>
        </p:spPr>
      </p:pic>
      <p:pic>
        <p:nvPicPr>
          <p:cNvPr id="10" name="Picture 9">
            <a:extLst>
              <a:ext uri="{FF2B5EF4-FFF2-40B4-BE49-F238E27FC236}">
                <a16:creationId xmlns:a16="http://schemas.microsoft.com/office/drawing/2014/main" id="{BD192EDF-58AA-7597-3424-518041892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3900" y="680381"/>
            <a:ext cx="4414988" cy="2880000"/>
          </a:xfrm>
          <a:prstGeom prst="rect">
            <a:avLst/>
          </a:prstGeom>
        </p:spPr>
      </p:pic>
      <p:pic>
        <p:nvPicPr>
          <p:cNvPr id="12" name="Picture 11">
            <a:extLst>
              <a:ext uri="{FF2B5EF4-FFF2-40B4-BE49-F238E27FC236}">
                <a16:creationId xmlns:a16="http://schemas.microsoft.com/office/drawing/2014/main" id="{887EA07D-3132-B676-5182-09E5208359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112" y="680381"/>
            <a:ext cx="4414988" cy="2880000"/>
          </a:xfrm>
          <a:prstGeom prst="rect">
            <a:avLst/>
          </a:prstGeom>
        </p:spPr>
      </p:pic>
    </p:spTree>
    <p:extLst>
      <p:ext uri="{BB962C8B-B14F-4D97-AF65-F5344CB8AC3E}">
        <p14:creationId xmlns:p14="http://schemas.microsoft.com/office/powerpoint/2010/main" val="3559767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CD0B7-662A-863B-F9BE-46BDA72FED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C9D26-5D70-C748-2AB5-3BC6030A9619}"/>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最終結果(Area)のバラツキの様子</a:t>
            </a:r>
          </a:p>
        </p:txBody>
      </p:sp>
      <p:sp>
        <p:nvSpPr>
          <p:cNvPr id="3" name="Date Placeholder 2">
            <a:extLst>
              <a:ext uri="{FF2B5EF4-FFF2-40B4-BE49-F238E27FC236}">
                <a16:creationId xmlns:a16="http://schemas.microsoft.com/office/drawing/2014/main" id="{65E8EA73-DD97-B909-1BBF-C8B1E689AA29}"/>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350268E8-0360-2864-8D6C-0F19167AA041}"/>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69E16257-66D2-6E07-CB3A-C2B623AD6A19}"/>
                  </a:ext>
                </a:extLst>
              </p:cNvPr>
              <p:cNvGraphicFramePr/>
              <p:nvPr>
                <p:extLst>
                  <p:ext uri="{D42A27DB-BD31-4B8C-83A1-F6EECF244321}">
                    <p14:modId xmlns:p14="http://schemas.microsoft.com/office/powerpoint/2010/main" val="3657540060"/>
                  </p:ext>
                </p:extLst>
              </p:nvPr>
            </p:nvGraphicFramePr>
            <p:xfrm>
              <a:off x="674083" y="728009"/>
              <a:ext cx="10847280" cy="549566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hart 6">
                <a:extLst>
                  <a:ext uri="{FF2B5EF4-FFF2-40B4-BE49-F238E27FC236}">
                    <a16:creationId xmlns:a16="http://schemas.microsoft.com/office/drawing/2014/main" id="{69E16257-66D2-6E07-CB3A-C2B623AD6A19}"/>
                  </a:ext>
                </a:extLst>
              </p:cNvPr>
              <p:cNvPicPr>
                <a:picLocks noGrp="1" noRot="1" noChangeAspect="1" noMove="1" noResize="1" noEditPoints="1" noAdjustHandles="1" noChangeArrowheads="1" noChangeShapeType="1"/>
              </p:cNvPicPr>
              <p:nvPr/>
            </p:nvPicPr>
            <p:blipFill>
              <a:blip r:embed="rId3"/>
              <a:stretch>
                <a:fillRect/>
              </a:stretch>
            </p:blipFill>
            <p:spPr>
              <a:xfrm>
                <a:off x="674083" y="728009"/>
                <a:ext cx="10847280" cy="5495664"/>
              </a:xfrm>
              <a:prstGeom prst="rect">
                <a:avLst/>
              </a:prstGeom>
            </p:spPr>
          </p:pic>
        </mc:Fallback>
      </mc:AlternateContent>
    </p:spTree>
    <p:extLst>
      <p:ext uri="{BB962C8B-B14F-4D97-AF65-F5344CB8AC3E}">
        <p14:creationId xmlns:p14="http://schemas.microsoft.com/office/powerpoint/2010/main" val="1280362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93697-9710-919F-105B-32F7D4BBB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CB3A1-07BE-267E-129A-C00BA73E9545}"/>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Simulated Annealing</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2DB1F9AB-E36B-F2BF-FCF2-3A03E6A6730F}"/>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041291C8-958C-E252-161C-EDE186C93B1D}"/>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4" name="TextBox 3">
            <a:extLst>
              <a:ext uri="{FF2B5EF4-FFF2-40B4-BE49-F238E27FC236}">
                <a16:creationId xmlns:a16="http://schemas.microsoft.com/office/drawing/2014/main" id="{DAD07722-308E-6B37-533A-75C75485933F}"/>
              </a:ext>
            </a:extLst>
          </p:cNvPr>
          <p:cNvSpPr txBox="1"/>
          <p:nvPr/>
        </p:nvSpPr>
        <p:spPr>
          <a:xfrm>
            <a:off x="740119" y="852910"/>
            <a:ext cx="10961730" cy="5308978"/>
          </a:xfrm>
          <a:prstGeom prst="rect">
            <a:avLst/>
          </a:prstGeom>
          <a:noFill/>
        </p:spPr>
        <p:txBody>
          <a:bodyPr wrap="square" rtlCol="0">
            <a:noAutofit/>
          </a:bodyPr>
          <a:lstStyle/>
          <a:p>
            <a:r>
              <a:rPr lang="ja-JP" altLang="en-US" i="0">
                <a:effectLst/>
                <a:latin typeface="Meiryo" panose="020B0604030504040204" pitchFamily="34" charset="-128"/>
                <a:ea typeface="Meiryo" panose="020B0604030504040204" pitchFamily="34" charset="-128"/>
              </a:rPr>
              <a:t>焼きなまし法（</a:t>
            </a:r>
            <a:r>
              <a:rPr lang="ja-JP" altLang="en-US" i="0" strike="noStrike">
                <a:effectLst/>
                <a:latin typeface="Meiryo" panose="020B0604030504040204" pitchFamily="34" charset="-128"/>
                <a:ea typeface="Meiryo" panose="020B0604030504040204" pitchFamily="34" charset="-128"/>
                <a:hlinkClick r:id="rId2" tooltip="英語">
                  <a:extLst>
                    <a:ext uri="{A12FA001-AC4F-418D-AE19-62706E023703}">
                      <ahyp:hlinkClr xmlns:ahyp="http://schemas.microsoft.com/office/drawing/2018/hyperlinkcolor" val="tx"/>
                    </a:ext>
                  </a:extLst>
                </a:hlinkClick>
              </a:rPr>
              <a:t>英</a:t>
            </a:r>
            <a:r>
              <a:rPr lang="en-US" altLang="ja-JP" i="0" dirty="0">
                <a:effectLst/>
                <a:latin typeface="Meiryo" panose="020B0604030504040204" pitchFamily="34" charset="-128"/>
                <a:ea typeface="Meiryo" panose="020B0604030504040204" pitchFamily="34" charset="-128"/>
              </a:rPr>
              <a:t>: </a:t>
            </a:r>
            <a:r>
              <a:rPr lang="en-US" i="0" dirty="0">
                <a:effectLst/>
                <a:latin typeface="Meiryo" panose="020B0604030504040204" pitchFamily="34" charset="-128"/>
                <a:ea typeface="Meiryo" panose="020B0604030504040204" pitchFamily="34" charset="-128"/>
              </a:rPr>
              <a:t>Simulated Annealing SA</a:t>
            </a:r>
            <a:r>
              <a:rPr lang="ja-JP" altLang="en-US" i="0">
                <a:effectLst/>
                <a:latin typeface="Meiryo" panose="020B0604030504040204" pitchFamily="34" charset="-128"/>
                <a:ea typeface="Meiryo" panose="020B0604030504040204" pitchFamily="34" charset="-128"/>
              </a:rPr>
              <a:t>と略記）は、大域的</a:t>
            </a:r>
            <a:r>
              <a:rPr lang="ja-JP" altLang="en-US" i="0" strike="noStrike">
                <a:effectLst/>
                <a:latin typeface="Meiryo" panose="020B0604030504040204" pitchFamily="34" charset="-128"/>
                <a:ea typeface="Meiryo" panose="020B0604030504040204" pitchFamily="34" charset="-128"/>
              </a:rPr>
              <a:t>最適化問題</a:t>
            </a:r>
            <a:r>
              <a:rPr lang="ja-JP" altLang="en-US" i="0">
                <a:effectLst/>
                <a:latin typeface="Meiryo" panose="020B0604030504040204" pitchFamily="34" charset="-128"/>
                <a:ea typeface="Meiryo" panose="020B0604030504040204" pitchFamily="34" charset="-128"/>
              </a:rPr>
              <a:t>への汎用の</a:t>
            </a:r>
            <a:r>
              <a:rPr lang="ja-JP" altLang="en-US" i="0" strike="noStrike">
                <a:effectLst/>
                <a:latin typeface="Meiryo" panose="020B0604030504040204" pitchFamily="34" charset="-128"/>
                <a:ea typeface="Meiryo" panose="020B0604030504040204" pitchFamily="34" charset="-128"/>
              </a:rPr>
              <a:t>乱択アルゴリズム</a:t>
            </a:r>
            <a:r>
              <a:rPr lang="ja-JP" altLang="en-US" i="0">
                <a:effectLst/>
                <a:latin typeface="Meiryo" panose="020B0604030504040204" pitchFamily="34" charset="-128"/>
                <a:ea typeface="Meiryo" panose="020B0604030504040204" pitchFamily="34" charset="-128"/>
              </a:rPr>
              <a:t>である。</a:t>
            </a:r>
            <a:r>
              <a:rPr lang="en-US" i="0" dirty="0">
                <a:solidFill>
                  <a:srgbClr val="202122"/>
                </a:solidFill>
                <a:effectLst/>
                <a:latin typeface="Meiryo" panose="020B0604030504040204" pitchFamily="34" charset="-128"/>
                <a:ea typeface="Meiryo" panose="020B0604030504040204" pitchFamily="34" charset="-128"/>
              </a:rPr>
              <a:t> SA</a:t>
            </a:r>
            <a:r>
              <a:rPr lang="ja-JP" altLang="en-US" i="0">
                <a:solidFill>
                  <a:srgbClr val="202122"/>
                </a:solidFill>
                <a:effectLst/>
                <a:latin typeface="Meiryo" panose="020B0604030504040204" pitchFamily="34" charset="-128"/>
                <a:ea typeface="Meiryo" panose="020B0604030504040204" pitchFamily="34" charset="-128"/>
              </a:rPr>
              <a:t>アルゴリズムは、解を繰り返し求め直すにあたって、現在の解のランダムな近傍の解を求めるのだが、その際に与えられた関数の値とグローバルなパラメータ </a:t>
            </a:r>
            <a:r>
              <a:rPr lang="en-US" i="1" dirty="0">
                <a:solidFill>
                  <a:srgbClr val="202122"/>
                </a:solidFill>
                <a:effectLst/>
                <a:latin typeface="Meiryo" panose="020B0604030504040204" pitchFamily="34" charset="-128"/>
                <a:ea typeface="Meiryo" panose="020B0604030504040204" pitchFamily="34" charset="-128"/>
              </a:rPr>
              <a:t>T</a:t>
            </a:r>
            <a:r>
              <a:rPr lang="en-US" i="0" dirty="0">
                <a:solidFill>
                  <a:srgbClr val="202122"/>
                </a:solidFill>
                <a:effectLst/>
                <a:latin typeface="Meiryo" panose="020B0604030504040204" pitchFamily="34" charset="-128"/>
                <a:ea typeface="Meiryo" panose="020B0604030504040204" pitchFamily="34" charset="-128"/>
              </a:rPr>
              <a:t>（</a:t>
            </a:r>
            <a:r>
              <a:rPr lang="ja-JP" altLang="en-US" i="0">
                <a:solidFill>
                  <a:srgbClr val="202122"/>
                </a:solidFill>
                <a:effectLst/>
                <a:latin typeface="Meiryo" panose="020B0604030504040204" pitchFamily="34" charset="-128"/>
                <a:ea typeface="Meiryo" panose="020B0604030504040204" pitchFamily="34" charset="-128"/>
              </a:rPr>
              <a:t>温度を意味する）が影響する。そして、物理過程との相似によって、</a:t>
            </a:r>
            <a:r>
              <a:rPr lang="en-US" i="1" dirty="0">
                <a:solidFill>
                  <a:srgbClr val="202122"/>
                </a:solidFill>
                <a:effectLst/>
                <a:latin typeface="Meiryo" panose="020B0604030504040204" pitchFamily="34" charset="-128"/>
                <a:ea typeface="Meiryo" panose="020B0604030504040204" pitchFamily="34" charset="-128"/>
              </a:rPr>
              <a:t>T</a:t>
            </a:r>
            <a:r>
              <a:rPr lang="en-US" i="0" dirty="0">
                <a:solidFill>
                  <a:srgbClr val="202122"/>
                </a:solidFill>
                <a:effectLst/>
                <a:latin typeface="Meiryo" panose="020B0604030504040204" pitchFamily="34" charset="-128"/>
                <a:ea typeface="Meiryo" panose="020B0604030504040204" pitchFamily="34" charset="-128"/>
              </a:rPr>
              <a:t>（</a:t>
            </a:r>
            <a:r>
              <a:rPr lang="ja-JP" altLang="en-US" i="0">
                <a:solidFill>
                  <a:srgbClr val="202122"/>
                </a:solidFill>
                <a:effectLst/>
                <a:latin typeface="Meiryo" panose="020B0604030504040204" pitchFamily="34" charset="-128"/>
                <a:ea typeface="Meiryo" panose="020B0604030504040204" pitchFamily="34" charset="-128"/>
              </a:rPr>
              <a:t>温度）の値は徐々に小さくなっていく。</a:t>
            </a:r>
            <a:r>
              <a:rPr lang="en-US" altLang="ja-JP" i="0" dirty="0">
                <a:solidFill>
                  <a:srgbClr val="202122"/>
                </a:solidFill>
                <a:effectLst/>
                <a:latin typeface="Meiryo" panose="020B0604030504040204" pitchFamily="34" charset="-128"/>
                <a:ea typeface="Meiryo" panose="020B0604030504040204" pitchFamily="34" charset="-128"/>
              </a:rPr>
              <a:t>By </a:t>
            </a:r>
            <a:r>
              <a:rPr lang="en-US" altLang="ja-JP" dirty="0">
                <a:solidFill>
                  <a:srgbClr val="202122"/>
                </a:solidFill>
                <a:latin typeface="Meiryo" panose="020B0604030504040204" pitchFamily="34" charset="-128"/>
                <a:ea typeface="Meiryo" panose="020B0604030504040204" pitchFamily="34" charset="-128"/>
              </a:rPr>
              <a:t>W</a:t>
            </a:r>
            <a:r>
              <a:rPr lang="en-US" altLang="ja-JP" i="0" dirty="0">
                <a:solidFill>
                  <a:srgbClr val="202122"/>
                </a:solidFill>
                <a:effectLst/>
                <a:latin typeface="Meiryo" panose="020B0604030504040204" pitchFamily="34" charset="-128"/>
                <a:ea typeface="Meiryo" panose="020B0604030504040204" pitchFamily="34" charset="-128"/>
              </a:rPr>
              <a:t>ikipedia</a:t>
            </a:r>
          </a:p>
          <a:p>
            <a:endParaRPr lang="en-US" altLang="ja-JP" dirty="0">
              <a:solidFill>
                <a:srgbClr val="202122"/>
              </a:solidFill>
              <a:latin typeface="Meiryo" panose="020B0604030504040204" pitchFamily="34" charset="-128"/>
              <a:ea typeface="Meiryo" panose="020B0604030504040204" pitchFamily="34" charset="-128"/>
            </a:endParaRPr>
          </a:p>
          <a:p>
            <a:endParaRPr lang="en-US" altLang="ja-JP" i="0" dirty="0">
              <a:solidFill>
                <a:srgbClr val="202122"/>
              </a:solidFill>
              <a:effectLst/>
              <a:latin typeface="Meiryo" panose="020B0604030504040204" pitchFamily="34" charset="-128"/>
              <a:ea typeface="Meiryo" panose="020B0604030504040204" pitchFamily="34" charset="-128"/>
            </a:endParaRPr>
          </a:p>
          <a:p>
            <a:r>
              <a:rPr lang="ja-JP" altLang="en-US">
                <a:solidFill>
                  <a:srgbClr val="000000"/>
                </a:solidFill>
                <a:effectLst/>
                <a:latin typeface="Meiryo" panose="020B0604030504040204" pitchFamily="34" charset="-128"/>
                <a:ea typeface="Meiryo" panose="020B0604030504040204" pitchFamily="34" charset="-128"/>
              </a:rPr>
              <a:t>配置タスクを矩形パッキング問題</a:t>
            </a:r>
            <a:r>
              <a:rPr lang="en-US" altLang="ja-JP" dirty="0">
                <a:solidFill>
                  <a:srgbClr val="000000"/>
                </a:solidFill>
                <a:effectLst/>
                <a:latin typeface="Meiryo" panose="020B0604030504040204" pitchFamily="34" charset="-128"/>
                <a:ea typeface="Meiryo" panose="020B0604030504040204" pitchFamily="34" charset="-128"/>
              </a:rPr>
              <a:t>(</a:t>
            </a:r>
            <a:r>
              <a:rPr lang="en-US" dirty="0">
                <a:solidFill>
                  <a:srgbClr val="000000"/>
                </a:solidFill>
                <a:effectLst/>
                <a:latin typeface="Meiryo" panose="020B0604030504040204" pitchFamily="34" charset="-128"/>
                <a:ea typeface="Meiryo" panose="020B0604030504040204" pitchFamily="34" charset="-128"/>
              </a:rPr>
              <a:t>RPP) </a:t>
            </a:r>
            <a:r>
              <a:rPr lang="ja-JP" altLang="en-US">
                <a:solidFill>
                  <a:srgbClr val="000000"/>
                </a:solidFill>
                <a:effectLst/>
                <a:latin typeface="Meiryo" panose="020B0604030504040204" pitchFamily="34" charset="-128"/>
                <a:ea typeface="Meiryo" panose="020B0604030504040204" pitchFamily="34" charset="-128"/>
              </a:rPr>
              <a:t>に変換し、シミュレーテッドアニーリング</a:t>
            </a:r>
            <a:r>
              <a:rPr lang="en-US" altLang="ja-JP" dirty="0">
                <a:solidFill>
                  <a:srgbClr val="000000"/>
                </a:solidFill>
                <a:effectLst/>
                <a:latin typeface="Meiryo" panose="020B0604030504040204" pitchFamily="34" charset="-128"/>
                <a:ea typeface="Meiryo" panose="020B0604030504040204" pitchFamily="34" charset="-128"/>
              </a:rPr>
              <a:t>(</a:t>
            </a:r>
            <a:r>
              <a:rPr lang="en-US" dirty="0">
                <a:solidFill>
                  <a:srgbClr val="000000"/>
                </a:solidFill>
                <a:effectLst/>
                <a:latin typeface="Meiryo" panose="020B0604030504040204" pitchFamily="34" charset="-128"/>
                <a:ea typeface="Meiryo" panose="020B0604030504040204" pitchFamily="34" charset="-128"/>
              </a:rPr>
              <a:t>SA) </a:t>
            </a:r>
            <a:r>
              <a:rPr lang="ja-JP" altLang="en-US">
                <a:solidFill>
                  <a:srgbClr val="000000"/>
                </a:solidFill>
                <a:effectLst/>
                <a:latin typeface="Meiryo" panose="020B0604030504040204" pitchFamily="34" charset="-128"/>
                <a:ea typeface="Meiryo" panose="020B0604030504040204" pitchFamily="34" charset="-128"/>
              </a:rPr>
              <a:t>最適化を適用することで解決します。</a:t>
            </a:r>
            <a:r>
              <a:rPr lang="en-US" dirty="0">
                <a:solidFill>
                  <a:srgbClr val="000000"/>
                </a:solidFill>
                <a:effectLst/>
                <a:latin typeface="Meiryo" panose="020B0604030504040204" pitchFamily="34" charset="-128"/>
                <a:ea typeface="Meiryo" panose="020B0604030504040204" pitchFamily="34" charset="-128"/>
              </a:rPr>
              <a:t>RPP </a:t>
            </a:r>
            <a:r>
              <a:rPr lang="ja-JP" altLang="en-US">
                <a:solidFill>
                  <a:srgbClr val="000000"/>
                </a:solidFill>
                <a:effectLst/>
                <a:latin typeface="Meiryo" panose="020B0604030504040204" pitchFamily="34" charset="-128"/>
                <a:ea typeface="Meiryo" panose="020B0604030504040204" pitchFamily="34" charset="-128"/>
              </a:rPr>
              <a:t>の解決には、</a:t>
            </a:r>
            <a:r>
              <a:rPr lang="en-US" dirty="0">
                <a:solidFill>
                  <a:srgbClr val="000000"/>
                </a:solidFill>
                <a:effectLst/>
                <a:latin typeface="Meiryo" panose="020B0604030504040204" pitchFamily="34" charset="-128"/>
                <a:ea typeface="Meiryo" panose="020B0604030504040204" pitchFamily="34" charset="-128"/>
              </a:rPr>
              <a:t>Terada </a:t>
            </a:r>
            <a:r>
              <a:rPr lang="ja-JP" altLang="en-US">
                <a:solidFill>
                  <a:srgbClr val="000000"/>
                </a:solidFill>
                <a:effectLst/>
                <a:latin typeface="Meiryo" panose="020B0604030504040204" pitchFamily="34" charset="-128"/>
                <a:ea typeface="Meiryo" panose="020B0604030504040204" pitchFamily="34" charset="-128"/>
              </a:rPr>
              <a:t>によって開発された矩形パッキングソルバー</a:t>
            </a:r>
            <a:r>
              <a:rPr lang="en-US" altLang="ja-JP" dirty="0">
                <a:solidFill>
                  <a:srgbClr val="000000"/>
                </a:solidFill>
                <a:effectLst/>
                <a:latin typeface="Meiryo" panose="020B0604030504040204" pitchFamily="34" charset="-128"/>
                <a:ea typeface="Meiryo" panose="020B0604030504040204" pitchFamily="34" charset="-128"/>
              </a:rPr>
              <a:t>(</a:t>
            </a:r>
            <a:r>
              <a:rPr lang="en-US" dirty="0">
                <a:solidFill>
                  <a:srgbClr val="000000"/>
                </a:solidFill>
                <a:effectLst/>
                <a:latin typeface="Meiryo" panose="020B0604030504040204" pitchFamily="34" charset="-128"/>
                <a:ea typeface="Meiryo" panose="020B0604030504040204" pitchFamily="34" charset="-128"/>
              </a:rPr>
              <a:t>RPS) </a:t>
            </a:r>
            <a:r>
              <a:rPr lang="ja-JP" altLang="en-US">
                <a:solidFill>
                  <a:srgbClr val="000000"/>
                </a:solidFill>
                <a:effectLst/>
                <a:latin typeface="Meiryo" panose="020B0604030504040204" pitchFamily="34" charset="-128"/>
                <a:ea typeface="Meiryo" panose="020B0604030504040204" pitchFamily="34" charset="-128"/>
              </a:rPr>
              <a:t>ライブラリが使用されました。ここでは、パッキングすべき矩形のリストによって、</a:t>
            </a:r>
            <a:r>
              <a:rPr lang="en-US" dirty="0">
                <a:solidFill>
                  <a:srgbClr val="000000"/>
                </a:solidFill>
                <a:effectLst/>
                <a:latin typeface="Meiryo" panose="020B0604030504040204" pitchFamily="34" charset="-128"/>
                <a:ea typeface="Meiryo" panose="020B0604030504040204" pitchFamily="34" charset="-128"/>
              </a:rPr>
              <a:t>Problem </a:t>
            </a:r>
            <a:r>
              <a:rPr lang="ja-JP" altLang="en-US">
                <a:solidFill>
                  <a:srgbClr val="000000"/>
                </a:solidFill>
                <a:effectLst/>
                <a:latin typeface="Meiryo" panose="020B0604030504040204" pitchFamily="34" charset="-128"/>
                <a:ea typeface="Meiryo" panose="020B0604030504040204" pitchFamily="34" charset="-128"/>
              </a:rPr>
              <a:t>クラスとして表現される</a:t>
            </a:r>
            <a:r>
              <a:rPr lang="en-US" dirty="0">
                <a:solidFill>
                  <a:srgbClr val="000000"/>
                </a:solidFill>
                <a:effectLst/>
                <a:latin typeface="Meiryo" panose="020B0604030504040204" pitchFamily="34" charset="-128"/>
                <a:ea typeface="Meiryo" panose="020B0604030504040204" pitchFamily="34" charset="-128"/>
              </a:rPr>
              <a:t>RPP</a:t>
            </a:r>
            <a:r>
              <a:rPr lang="ja-JP" altLang="en-US">
                <a:solidFill>
                  <a:srgbClr val="000000"/>
                </a:solidFill>
                <a:effectLst/>
                <a:latin typeface="Meiryo" panose="020B0604030504040204" pitchFamily="34" charset="-128"/>
                <a:ea typeface="Meiryo" panose="020B0604030504040204" pitchFamily="34" charset="-128"/>
              </a:rPr>
              <a:t>が設定され、各矩形はその幅と高さで指定されます。オプションとして、これらの矩形は</a:t>
            </a:r>
          </a:p>
          <a:p>
            <a:r>
              <a:rPr lang="ja-JP" altLang="en-US">
                <a:solidFill>
                  <a:srgbClr val="000000"/>
                </a:solidFill>
                <a:effectLst/>
                <a:latin typeface="Meiryo" panose="020B0604030504040204" pitchFamily="34" charset="-128"/>
                <a:ea typeface="Meiryo" panose="020B0604030504040204" pitchFamily="34" charset="-128"/>
              </a:rPr>
              <a:t>回転可能</a:t>
            </a:r>
            <a:r>
              <a:rPr lang="en-US" altLang="ja-JP" dirty="0">
                <a:solidFill>
                  <a:srgbClr val="000000"/>
                </a:solidFill>
                <a:effectLst/>
                <a:latin typeface="Meiryo" panose="020B0604030504040204" pitchFamily="34" charset="-128"/>
                <a:ea typeface="Meiryo" panose="020B0604030504040204" pitchFamily="34" charset="-128"/>
              </a:rPr>
              <a:t>(</a:t>
            </a:r>
            <a:r>
              <a:rPr lang="en-US" dirty="0" err="1">
                <a:solidFill>
                  <a:srgbClr val="000000"/>
                </a:solidFill>
                <a:effectLst/>
                <a:latin typeface="Meiryo" panose="020B0604030504040204" pitchFamily="34" charset="-128"/>
                <a:ea typeface="Meiryo" panose="020B0604030504040204" pitchFamily="34" charset="-128"/>
              </a:rPr>
              <a:t>rotable</a:t>
            </a:r>
            <a:r>
              <a:rPr lang="en-US" dirty="0">
                <a:solidFill>
                  <a:srgbClr val="000000"/>
                </a:solidFill>
                <a:effectLst/>
                <a:latin typeface="Meiryo" panose="020B0604030504040204" pitchFamily="34" charset="-128"/>
                <a:ea typeface="Meiryo" panose="020B0604030504040204" pitchFamily="34" charset="-128"/>
              </a:rPr>
              <a:t>) </a:t>
            </a:r>
            <a:r>
              <a:rPr lang="ja-JP" altLang="en-US">
                <a:solidFill>
                  <a:srgbClr val="000000"/>
                </a:solidFill>
                <a:effectLst/>
                <a:latin typeface="Meiryo" panose="020B0604030504040204" pitchFamily="34" charset="-128"/>
                <a:ea typeface="Meiryo" panose="020B0604030504040204" pitchFamily="34" charset="-128"/>
              </a:rPr>
              <a:t>として設定でき、パッキング中に幅と高さを入れ替えることが可能です。パッキング内の矩形を識別するために、各矩形には固有の識別番号が割り当てられています。パッキングの状態は、</a:t>
            </a:r>
            <a:r>
              <a:rPr lang="en-US" dirty="0">
                <a:solidFill>
                  <a:srgbClr val="000000"/>
                </a:solidFill>
                <a:effectLst/>
                <a:latin typeface="Meiryo" panose="020B0604030504040204" pitchFamily="34" charset="-128"/>
                <a:ea typeface="Meiryo" panose="020B0604030504040204" pitchFamily="34" charset="-128"/>
              </a:rPr>
              <a:t>Murata （22）</a:t>
            </a:r>
            <a:r>
              <a:rPr lang="ja-JP" altLang="en-US">
                <a:solidFill>
                  <a:srgbClr val="000000"/>
                </a:solidFill>
                <a:effectLst/>
                <a:latin typeface="Meiryo" panose="020B0604030504040204" pitchFamily="34" charset="-128"/>
                <a:ea typeface="Meiryo" panose="020B0604030504040204" pitchFamily="34" charset="-128"/>
              </a:rPr>
              <a:t>によって定義されたシーケンスペアで表現され、これに矩形の回転情報が拡張されています。したがって、各状態</a:t>
            </a:r>
            <a:r>
              <a:rPr lang="en-US" dirty="0">
                <a:solidFill>
                  <a:srgbClr val="000000"/>
                </a:solidFill>
                <a:effectLst/>
                <a:latin typeface="Meiryo" panose="020B0604030504040204" pitchFamily="34" charset="-128"/>
                <a:ea typeface="Meiryo" panose="020B0604030504040204" pitchFamily="34" charset="-128"/>
              </a:rPr>
              <a:t>s ∈ S </a:t>
            </a:r>
            <a:r>
              <a:rPr lang="ja-JP" altLang="en-US">
                <a:solidFill>
                  <a:srgbClr val="000000"/>
                </a:solidFill>
                <a:effectLst/>
                <a:latin typeface="Meiryo" panose="020B0604030504040204" pitchFamily="34" charset="-128"/>
                <a:ea typeface="Meiryo" panose="020B0604030504040204" pitchFamily="34" charset="-128"/>
              </a:rPr>
              <a:t>は、三つ組 </a:t>
            </a:r>
            <a:r>
              <a:rPr lang="en-US" altLang="ja-JP" dirty="0">
                <a:solidFill>
                  <a:srgbClr val="000000"/>
                </a:solidFill>
                <a:effectLst/>
                <a:latin typeface="Meiryo" panose="020B0604030504040204" pitchFamily="34" charset="-128"/>
                <a:ea typeface="Meiryo" panose="020B0604030504040204" pitchFamily="34" charset="-128"/>
              </a:rPr>
              <a:t>(</a:t>
            </a:r>
            <a:r>
              <a:rPr lang="el-GR" dirty="0">
                <a:solidFill>
                  <a:srgbClr val="000000"/>
                </a:solidFill>
                <a:effectLst/>
                <a:latin typeface="Meiryo" panose="020B0604030504040204" pitchFamily="34" charset="-128"/>
                <a:ea typeface="Meiryo" panose="020B0604030504040204" pitchFamily="34" charset="-128"/>
              </a:rPr>
              <a:t>Γ+, Γ−, Θ) </a:t>
            </a:r>
            <a:r>
              <a:rPr lang="ja-JP" altLang="en-US">
                <a:solidFill>
                  <a:srgbClr val="000000"/>
                </a:solidFill>
                <a:effectLst/>
                <a:latin typeface="Meiryo" panose="020B0604030504040204" pitchFamily="34" charset="-128"/>
                <a:ea typeface="Meiryo" panose="020B0604030504040204" pitchFamily="34" charset="-128"/>
              </a:rPr>
              <a:t>によって記述されます。</a:t>
            </a:r>
          </a:p>
          <a:p>
            <a:endParaRPr lang="en-US" altLang="ja-JP" dirty="0">
              <a:solidFill>
                <a:srgbClr val="202122"/>
              </a:solidFill>
              <a:latin typeface="Meiryo" panose="020B0604030504040204" pitchFamily="34" charset="-128"/>
              <a:ea typeface="Meiryo" panose="020B0604030504040204" pitchFamily="34" charset="-128"/>
            </a:endParaRPr>
          </a:p>
          <a:p>
            <a:endParaRPr lang="en-US" altLang="ja-JP" i="0" dirty="0">
              <a:solidFill>
                <a:srgbClr val="202122"/>
              </a:solidFill>
              <a:effectLst/>
              <a:latin typeface="Meiryo" panose="020B0604030504040204" pitchFamily="34" charset="-128"/>
              <a:ea typeface="Meiryo" panose="020B0604030504040204" pitchFamily="34" charset="-128"/>
            </a:endParaRPr>
          </a:p>
          <a:p>
            <a:endParaRPr lang="en-US" altLang="ja-JP" dirty="0">
              <a:solidFill>
                <a:srgbClr val="202122"/>
              </a:solidFill>
              <a:latin typeface="Meiryo" panose="020B0604030504040204" pitchFamily="34" charset="-128"/>
              <a:ea typeface="Meiryo" panose="020B0604030504040204" pitchFamily="34" charset="-128"/>
            </a:endParaRPr>
          </a:p>
          <a:p>
            <a:endParaRPr lang="en-US" altLang="ja-JP" i="0" dirty="0">
              <a:solidFill>
                <a:srgbClr val="202122"/>
              </a:solidFill>
              <a:effectLst/>
              <a:latin typeface="Meiryo" panose="020B0604030504040204" pitchFamily="34" charset="-128"/>
              <a:ea typeface="Meiryo" panose="020B0604030504040204" pitchFamily="34" charset="-128"/>
            </a:endParaRPr>
          </a:p>
          <a:p>
            <a:endParaRPr lang="en-US" altLang="ja-JP" dirty="0">
              <a:solidFill>
                <a:srgbClr val="202122"/>
              </a:solidFill>
              <a:latin typeface="Meiryo" panose="020B0604030504040204" pitchFamily="34" charset="-128"/>
              <a:ea typeface="Meiryo" panose="020B0604030504040204" pitchFamily="34" charset="-128"/>
            </a:endParaRPr>
          </a:p>
          <a:p>
            <a:endParaRPr lang="en-US" altLang="ja-JP" i="0" dirty="0">
              <a:solidFill>
                <a:srgbClr val="202122"/>
              </a:solidFill>
              <a:effectLst/>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21730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7E81D-752A-3142-9E6C-7C63C2C67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A20CF5-1B43-7866-1A75-B9C60CD151EF}"/>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Program の流れ</a:t>
            </a:r>
          </a:p>
        </p:txBody>
      </p:sp>
      <p:sp>
        <p:nvSpPr>
          <p:cNvPr id="3" name="Date Placeholder 2">
            <a:extLst>
              <a:ext uri="{FF2B5EF4-FFF2-40B4-BE49-F238E27FC236}">
                <a16:creationId xmlns:a16="http://schemas.microsoft.com/office/drawing/2014/main" id="{EA529D58-7773-9692-99F4-9DA6B3A55737}"/>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E5752D6F-FF24-B4BA-D3AB-998F95278A5C}"/>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69CC3529-AE90-CEC4-A526-E6A717D60DEE}"/>
              </a:ext>
            </a:extLst>
          </p:cNvPr>
          <p:cNvSpPr txBox="1"/>
          <p:nvPr/>
        </p:nvSpPr>
        <p:spPr>
          <a:xfrm>
            <a:off x="432485" y="634327"/>
            <a:ext cx="11576997" cy="5909310"/>
          </a:xfrm>
          <a:prstGeom prst="rect">
            <a:avLst/>
          </a:prstGeom>
          <a:noFill/>
        </p:spPr>
        <p:txBody>
          <a:bodyPr wrap="square">
            <a:spAutoFit/>
          </a:bodyPr>
          <a:lstStyle/>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SchematicCapture</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utils</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setup_circuit</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Setting</a:t>
            </a:r>
            <a:r>
              <a:rPr lang="en-US" sz="1400" b="0" dirty="0">
                <a:solidFill>
                  <a:srgbClr val="CCCCCC"/>
                </a:solidFill>
                <a:effectLst/>
                <a:latin typeface="Meiryo" panose="020B0604030504040204" pitchFamily="34" charset="-128"/>
                <a:ea typeface="Meiryo" panose="020B0604030504040204" pitchFamily="34" charset="-128"/>
              </a:rPr>
              <a:t> up circuit </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from netlist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file </a:t>
            </a:r>
            <a:r>
              <a:rPr lang="en-US" sz="1400" b="0" dirty="0">
                <a:solidFill>
                  <a:srgbClr val="4FC1FF"/>
                </a:solidFill>
                <a:effectLst/>
                <a:latin typeface="Meiryo" panose="020B0604030504040204" pitchFamily="34" charset="-128"/>
                <a:ea typeface="Meiryo" panose="020B0604030504040204" pitchFamily="34" charset="-128"/>
              </a:rPr>
              <a:t>Circuits</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Examples</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DiffAmp</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spice</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Excluding</a:t>
            </a:r>
            <a:r>
              <a:rPr lang="en-US" sz="1400" b="0" dirty="0">
                <a:solidFill>
                  <a:srgbClr val="CCCCCC"/>
                </a:solidFill>
                <a:effectLst/>
                <a:latin typeface="Meiryo" panose="020B0604030504040204" pitchFamily="34" charset="-128"/>
                <a:ea typeface="Meiryo" panose="020B0604030504040204" pitchFamily="34" charset="-128"/>
              </a:rPr>
              <a:t> nets [], </a:t>
            </a:r>
            <a:r>
              <a:rPr lang="en-US" sz="1400" b="0" dirty="0">
                <a:solidFill>
                  <a:srgbClr val="D4D4D4"/>
                </a:solidFill>
                <a:effectLst/>
                <a:latin typeface="Meiryo" panose="020B0604030504040204" pitchFamily="34" charset="-128"/>
                <a:ea typeface="Meiryo" panose="020B0604030504040204" pitchFamily="34" charset="-128"/>
              </a:rPr>
              <a:t>and</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569CD6"/>
                </a:solidFill>
                <a:effectLst/>
                <a:latin typeface="Meiryo" panose="020B0604030504040204" pitchFamily="34" charset="-128"/>
                <a:ea typeface="Meiryo" panose="020B0604030504040204" pitchFamily="34" charset="-128"/>
              </a:rPr>
              <a:t>using</a:t>
            </a:r>
            <a:r>
              <a:rPr lang="en-US" sz="1400" b="0" dirty="0">
                <a:solidFill>
                  <a:srgbClr val="CCCCCC"/>
                </a:solidFill>
                <a:effectLst/>
                <a:latin typeface="Meiryo" panose="020B0604030504040204" pitchFamily="34" charset="-128"/>
                <a:ea typeface="Meiryo" panose="020B0604030504040204" pitchFamily="34" charset="-128"/>
              </a:rPr>
              <a:t> rules </a:t>
            </a:r>
            <a:r>
              <a:rPr lang="en-US" sz="1400" b="0" dirty="0" err="1">
                <a:solidFill>
                  <a:srgbClr val="4FC1FF"/>
                </a:solidFill>
                <a:effectLst/>
                <a:latin typeface="Meiryo" panose="020B0604030504040204" pitchFamily="34" charset="-128"/>
                <a:ea typeface="Meiryo" panose="020B0604030504040204" pitchFamily="34" charset="-128"/>
              </a:rPr>
              <a:t>NetRules</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CCCCCC"/>
                </a:solidFill>
                <a:effectLst/>
                <a:latin typeface="Meiryo" panose="020B0604030504040204" pitchFamily="34" charset="-128"/>
                <a:ea typeface="Meiryo" panose="020B0604030504040204" pitchFamily="34" charset="-128"/>
              </a:rPr>
              <a:t>net_rules_DiffAmp.</a:t>
            </a:r>
            <a:r>
              <a:rPr lang="en-US" sz="1400" b="0" dirty="0" err="1">
                <a:solidFill>
                  <a:srgbClr val="DCDCAA"/>
                </a:solidFill>
                <a:effectLst/>
                <a:latin typeface="Meiryo" panose="020B0604030504040204" pitchFamily="34" charset="-128"/>
                <a:ea typeface="Meiryo" panose="020B0604030504040204" pitchFamily="34" charset="-128"/>
              </a:rPr>
              <a:t>json</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Parsing</a:t>
            </a:r>
            <a:r>
              <a:rPr lang="en-US" sz="1400" b="0" dirty="0">
                <a:solidFill>
                  <a:srgbClr val="CCCCCC"/>
                </a:solidFill>
                <a:effectLst/>
                <a:latin typeface="Meiryo" panose="020B0604030504040204" pitchFamily="34" charset="-128"/>
                <a:ea typeface="Meiryo" panose="020B0604030504040204" pitchFamily="34" charset="-128"/>
              </a:rPr>
              <a:t> netlist.</a:t>
            </a:r>
          </a:p>
          <a:p>
            <a:pPr lvl="1"/>
            <a:r>
              <a:rPr lang="en-US" sz="1400" b="0" dirty="0">
                <a:solidFill>
                  <a:srgbClr val="4FC1FF"/>
                </a:solidFill>
                <a:effectLst/>
                <a:latin typeface="Meiryo" panose="020B0604030504040204" pitchFamily="34" charset="-128"/>
                <a:ea typeface="Meiryo" panose="020B0604030504040204" pitchFamily="34" charset="-128"/>
              </a:rPr>
              <a:t>Building</a:t>
            </a:r>
            <a:r>
              <a:rPr lang="en-US" sz="1400" b="0" dirty="0">
                <a:solidFill>
                  <a:srgbClr val="CCCCCC"/>
                </a:solidFill>
                <a:effectLst/>
                <a:latin typeface="Meiryo" panose="020B0604030504040204" pitchFamily="34" charset="-128"/>
                <a:ea typeface="Meiryo" panose="020B0604030504040204" pitchFamily="34" charset="-128"/>
              </a:rPr>
              <a:t> netlist.</a:t>
            </a:r>
          </a:p>
          <a:p>
            <a:pPr lvl="1"/>
            <a:r>
              <a:rPr lang="en-US" sz="1400" b="0" dirty="0">
                <a:solidFill>
                  <a:srgbClr val="4FC1FF"/>
                </a:solidFill>
                <a:effectLst/>
                <a:latin typeface="Meiryo" panose="020B0604030504040204" pitchFamily="34" charset="-128"/>
                <a:ea typeface="Meiryo" panose="020B0604030504040204" pitchFamily="34" charset="-128"/>
              </a:rPr>
              <a:t>Building</a:t>
            </a:r>
            <a:r>
              <a:rPr lang="en-US" sz="1400" b="0" dirty="0">
                <a:solidFill>
                  <a:srgbClr val="CCCCCC"/>
                </a:solidFill>
                <a:effectLst/>
                <a:latin typeface="Meiryo" panose="020B0604030504040204" pitchFamily="34" charset="-128"/>
                <a:ea typeface="Meiryo" panose="020B0604030504040204" pitchFamily="34" charset="-128"/>
              </a:rPr>
              <a:t> circuit.</a:t>
            </a:r>
          </a:p>
          <a:p>
            <a:pPr lvl="1"/>
            <a:r>
              <a:rPr lang="en-US" sz="1400" b="0" dirty="0">
                <a:solidFill>
                  <a:srgbClr val="4FC1FF"/>
                </a:solidFill>
                <a:effectLst/>
                <a:latin typeface="Meiryo" panose="020B0604030504040204" pitchFamily="34" charset="-128"/>
                <a:ea typeface="Meiryo" panose="020B0604030504040204" pitchFamily="34" charset="-128"/>
              </a:rPr>
              <a:t>Including</a:t>
            </a:r>
            <a:r>
              <a:rPr lang="en-US" sz="1400" b="0" dirty="0">
                <a:solidFill>
                  <a:srgbClr val="CCCCCC"/>
                </a:solidFill>
                <a:effectLst/>
                <a:latin typeface="Meiryo" panose="020B0604030504040204" pitchFamily="34" charset="-128"/>
                <a:ea typeface="Meiryo" panose="020B0604030504040204" pitchFamily="34" charset="-128"/>
              </a:rPr>
              <a:t> net</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rules.</a:t>
            </a:r>
          </a:p>
          <a:p>
            <a:pPr lvl="1"/>
            <a:r>
              <a:rPr lang="en-US" sz="1400" b="0" dirty="0">
                <a:solidFill>
                  <a:srgbClr val="4FC1FF"/>
                </a:solidFill>
                <a:effectLst/>
                <a:latin typeface="Meiryo" panose="020B0604030504040204" pitchFamily="34" charset="-128"/>
                <a:ea typeface="Meiryo" panose="020B0604030504040204" pitchFamily="34" charset="-128"/>
              </a:rPr>
              <a:t>Top</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569CD6"/>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created.</a:t>
            </a:r>
          </a:p>
          <a:p>
            <a:pPr lvl="1"/>
            <a:r>
              <a:rPr lang="en-US" sz="1400" b="0" dirty="0">
                <a:solidFill>
                  <a:srgbClr val="4FC1FF"/>
                </a:solidFill>
                <a:effectLst/>
                <a:latin typeface="Meiryo" panose="020B0604030504040204" pitchFamily="34" charset="-128"/>
                <a:ea typeface="Meiryo" panose="020B0604030504040204" pitchFamily="34" charset="-128"/>
              </a:rPr>
              <a:t>Successfully</a:t>
            </a:r>
            <a:r>
              <a:rPr lang="en-US" sz="1400" b="0" dirty="0">
                <a:solidFill>
                  <a:srgbClr val="CCCCCC"/>
                </a:solidFill>
                <a:effectLst/>
                <a:latin typeface="Meiryo" panose="020B0604030504040204" pitchFamily="34" charset="-128"/>
                <a:ea typeface="Meiryo" panose="020B0604030504040204" pitchFamily="34" charset="-128"/>
              </a:rPr>
              <a:t> created circuit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a:t>
            </a:r>
          </a:p>
          <a:p>
            <a:endParaRPr lang="en-US" sz="1400" b="0" dirty="0">
              <a:solidFill>
                <a:srgbClr val="CCCCCC"/>
              </a:solidFill>
              <a:effectLst/>
              <a:latin typeface="Meiryo" panose="020B0604030504040204" pitchFamily="34" charset="-128"/>
              <a:ea typeface="Meiryo" panose="020B0604030504040204" pitchFamily="34" charset="-128"/>
            </a:endParaRP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Magic</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utils</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instantiate_circuit</a:t>
            </a:r>
            <a:r>
              <a:rPr lang="en-US" sz="1400" b="0" dirty="0">
                <a:solidFill>
                  <a:srgbClr val="569CD6"/>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a:solidFill>
                  <a:srgbClr val="4FC1FF"/>
                </a:solidFill>
                <a:effectLst/>
                <a:latin typeface="Meiryo" panose="020B0604030504040204" pitchFamily="34" charset="-128"/>
                <a:ea typeface="Meiryo" panose="020B0604030504040204" pitchFamily="34" charset="-128"/>
              </a:rPr>
              <a:t>Instantiating</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586C0"/>
                </a:solidFill>
                <a:effectLst/>
                <a:latin typeface="Meiryo" panose="020B0604030504040204" pitchFamily="34" charset="-128"/>
                <a:ea typeface="Meiryo" panose="020B0604030504040204" pitchFamily="34" charset="-128"/>
              </a:rPr>
              <a:t>in</a:t>
            </a:r>
            <a:r>
              <a:rPr lang="en-US" sz="1400" b="0" dirty="0">
                <a:solidFill>
                  <a:srgbClr val="CCCCCC"/>
                </a:solidFill>
                <a:effectLst/>
                <a:latin typeface="Meiryo" panose="020B0604030504040204" pitchFamily="34" charset="-128"/>
                <a:ea typeface="Meiryo" panose="020B0604030504040204" pitchFamily="34" charset="-128"/>
              </a:rPr>
              <a:t> magic.</a:t>
            </a:r>
          </a:p>
          <a:p>
            <a:pPr lvl="1"/>
            <a:r>
              <a:rPr lang="en-US" sz="1400" b="0" dirty="0">
                <a:solidFill>
                  <a:srgbClr val="4FC1FF"/>
                </a:solidFill>
                <a:effectLst/>
                <a:latin typeface="Meiryo" panose="020B0604030504040204" pitchFamily="34" charset="-128"/>
                <a:ea typeface="Meiryo" panose="020B0604030504040204" pitchFamily="34" charset="-128"/>
              </a:rPr>
              <a:t>Instantiation</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569CD6"/>
                </a:solidFill>
                <a:effectLst/>
                <a:latin typeface="Meiryo" panose="020B0604030504040204" pitchFamily="34" charset="-128"/>
                <a:ea typeface="Meiryo" panose="020B0604030504040204" pitchFamily="34" charset="-128"/>
              </a:rPr>
              <a:t>topology:</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B5CEA8"/>
                </a:solidFill>
                <a:effectLst/>
                <a:latin typeface="Meiryo" panose="020B0604030504040204" pitchFamily="34" charset="-128"/>
                <a:ea typeface="Meiryo" panose="020B0604030504040204" pitchFamily="34" charset="-128"/>
              </a:rPr>
              <a:t>1</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Instantiating</a:t>
            </a:r>
            <a:r>
              <a:rPr lang="en-US" sz="1400" b="0" dirty="0">
                <a:solidFill>
                  <a:srgbClr val="CCCCCC"/>
                </a:solidFill>
                <a:effectLst/>
                <a:latin typeface="Meiryo" panose="020B0604030504040204" pitchFamily="34" charset="-128"/>
                <a:ea typeface="Meiryo" panose="020B0604030504040204" pitchFamily="34" charset="-128"/>
              </a:rPr>
              <a:t> devices of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C586C0"/>
                </a:solidFill>
                <a:effectLst/>
                <a:latin typeface="Meiryo" panose="020B0604030504040204" pitchFamily="34" charset="-128"/>
                <a:ea typeface="Meiryo" panose="020B0604030504040204" pitchFamily="34" charset="-128"/>
              </a:rPr>
              <a:t>in</a:t>
            </a:r>
            <a:r>
              <a:rPr lang="en-US" sz="1400" b="0" dirty="0">
                <a:solidFill>
                  <a:srgbClr val="CCCCCC"/>
                </a:solidFill>
                <a:effectLst/>
                <a:latin typeface="Meiryo" panose="020B0604030504040204" pitchFamily="34" charset="-128"/>
                <a:ea typeface="Meiryo" panose="020B0604030504040204" pitchFamily="34" charset="-128"/>
              </a:rPr>
              <a:t> magic. </a:t>
            </a:r>
            <a:r>
              <a:rPr lang="en-US" sz="1400" b="0" dirty="0">
                <a:solidFill>
                  <a:srgbClr val="4FC1FF"/>
                </a:solidFill>
                <a:effectLst/>
                <a:latin typeface="Meiryo" panose="020B0604030504040204" pitchFamily="34" charset="-128"/>
                <a:ea typeface="Meiryo" panose="020B0604030504040204" pitchFamily="34" charset="-128"/>
              </a:rPr>
              <a:t>Devices</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569CD6"/>
                </a:solidFill>
                <a:effectLst/>
                <a:latin typeface="Meiryo" panose="020B0604030504040204" pitchFamily="34" charset="-128"/>
                <a:ea typeface="Meiryo" panose="020B0604030504040204" pitchFamily="34" charset="-128"/>
              </a:rPr>
              <a:t>path:</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4FC1FF"/>
                </a:solidFill>
                <a:effectLst/>
                <a:latin typeface="Meiryo" panose="020B0604030504040204" pitchFamily="34" charset="-128"/>
                <a:ea typeface="Meiryo" panose="020B0604030504040204" pitchFamily="34" charset="-128"/>
              </a:rPr>
              <a:t>Magic</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Devices</a:t>
            </a:r>
            <a:endParaRPr lang="en-US" sz="1400" b="0" dirty="0">
              <a:solidFill>
                <a:srgbClr val="CCCCCC"/>
              </a:solidFill>
              <a:effectLst/>
              <a:latin typeface="Meiryo" panose="020B0604030504040204" pitchFamily="34" charset="-128"/>
              <a:ea typeface="Meiryo" panose="020B0604030504040204" pitchFamily="34" charset="-128"/>
            </a:endParaRPr>
          </a:p>
          <a:p>
            <a:pPr lvl="1"/>
            <a:r>
              <a:rPr lang="en-US" sz="1400" b="0" dirty="0">
                <a:solidFill>
                  <a:srgbClr val="4FC1FF"/>
                </a:solidFill>
                <a:effectLst/>
                <a:latin typeface="Meiryo" panose="020B0604030504040204" pitchFamily="34" charset="-128"/>
                <a:ea typeface="Meiryo" panose="020B0604030504040204" pitchFamily="34" charset="-128"/>
              </a:rPr>
              <a:t>Instantiated</a:t>
            </a:r>
            <a:r>
              <a:rPr lang="en-US" sz="1400" b="0" dirty="0">
                <a:solidFill>
                  <a:srgbClr val="CCCCCC"/>
                </a:solidFill>
                <a:effectLst/>
                <a:latin typeface="Meiryo" panose="020B0604030504040204" pitchFamily="34" charset="-128"/>
                <a:ea typeface="Meiryo" panose="020B0604030504040204" pitchFamily="34" charset="-128"/>
              </a:rPr>
              <a:t> devices of </a:t>
            </a:r>
            <a:r>
              <a:rPr lang="en-US" sz="1400" b="0" dirty="0">
                <a:solidFill>
                  <a:srgbClr val="4FC1FF"/>
                </a:solidFill>
                <a:effectLst/>
                <a:latin typeface="Meiryo" panose="020B0604030504040204" pitchFamily="34" charset="-128"/>
                <a:ea typeface="Meiryo" panose="020B0604030504040204" pitchFamily="34" charset="-128"/>
              </a:rPr>
              <a:t>Circuit</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err="1">
                <a:solidFill>
                  <a:srgbClr val="4FC1FF"/>
                </a:solidFill>
                <a:effectLst/>
                <a:latin typeface="Meiryo" panose="020B0604030504040204" pitchFamily="34" charset="-128"/>
                <a:ea typeface="Meiryo" panose="020B0604030504040204" pitchFamily="34" charset="-128"/>
              </a:rPr>
              <a:t>DiffAmp</a:t>
            </a:r>
            <a:r>
              <a:rPr lang="en-US" sz="1400" b="0" dirty="0">
                <a:solidFill>
                  <a:srgbClr val="CCCCCC"/>
                </a:solidFill>
                <a:effectLst/>
                <a:latin typeface="Meiryo" panose="020B0604030504040204" pitchFamily="34" charset="-128"/>
                <a:ea typeface="Meiryo" panose="020B0604030504040204" pitchFamily="34" charset="-128"/>
              </a:rPr>
              <a:t>) at topological layer </a:t>
            </a:r>
            <a:r>
              <a:rPr lang="en-US" sz="1400" b="0" dirty="0">
                <a:solidFill>
                  <a:srgbClr val="B5CEA8"/>
                </a:solidFill>
                <a:effectLst/>
                <a:latin typeface="Meiryo" panose="020B0604030504040204" pitchFamily="34" charset="-128"/>
                <a:ea typeface="Meiryo" panose="020B0604030504040204" pitchFamily="34" charset="-128"/>
              </a:rPr>
              <a:t>1</a:t>
            </a:r>
            <a:r>
              <a:rPr lang="en-US" sz="1400" b="0" dirty="0">
                <a:solidFill>
                  <a:srgbClr val="CCCCCC"/>
                </a:solidFill>
                <a:effectLst/>
                <a:latin typeface="Meiryo" panose="020B0604030504040204" pitchFamily="34" charset="-128"/>
                <a:ea typeface="Meiryo" panose="020B0604030504040204" pitchFamily="34" charset="-128"/>
              </a:rPr>
              <a:t>.</a:t>
            </a:r>
          </a:p>
          <a:p>
            <a:endParaRPr lang="en-US" sz="1400" b="0" dirty="0">
              <a:solidFill>
                <a:srgbClr val="CCCCCC"/>
              </a:solidFill>
              <a:effectLst/>
              <a:latin typeface="Meiryo" panose="020B0604030504040204" pitchFamily="34" charset="-128"/>
              <a:ea typeface="Meiryo" panose="020B0604030504040204" pitchFamily="34" charset="-128"/>
            </a:endParaRP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err="1">
                <a:solidFill>
                  <a:srgbClr val="4EC9B0"/>
                </a:solidFill>
                <a:effectLst/>
                <a:latin typeface="Meiryo" panose="020B0604030504040204" pitchFamily="34" charset="-128"/>
                <a:ea typeface="Meiryo" panose="020B0604030504040204" pitchFamily="34" charset="-128"/>
              </a:rPr>
              <a:t>Magic</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DCDCAA"/>
                </a:solidFill>
                <a:effectLst/>
                <a:latin typeface="Meiryo" panose="020B0604030504040204" pitchFamily="34" charset="-128"/>
                <a:ea typeface="Meiryo" panose="020B0604030504040204" pitchFamily="34" charset="-128"/>
              </a:rPr>
              <a:t>utils</a:t>
            </a:r>
            <a:r>
              <a:rPr lang="en-US" sz="1400" b="0" dirty="0" err="1">
                <a:solidFill>
                  <a:srgbClr val="CCCCCC"/>
                </a:solidFill>
                <a:effectLst/>
                <a:latin typeface="Meiryo" panose="020B0604030504040204" pitchFamily="34" charset="-128"/>
                <a:ea typeface="Meiryo" panose="020B0604030504040204" pitchFamily="34" charset="-128"/>
              </a:rPr>
              <a:t>.</a:t>
            </a:r>
            <a:r>
              <a:rPr lang="en-US" sz="1400" b="0" dirty="0" err="1">
                <a:solidFill>
                  <a:srgbClr val="569CD6"/>
                </a:solidFill>
                <a:effectLst/>
                <a:latin typeface="Meiryo" panose="020B0604030504040204" pitchFamily="34" charset="-128"/>
                <a:ea typeface="Meiryo" panose="020B0604030504040204" pitchFamily="34" charset="-128"/>
              </a:rPr>
              <a:t>generate_cell</a:t>
            </a:r>
            <a:r>
              <a:rPr lang="en-US" sz="1400" b="0" dirty="0">
                <a:solidFill>
                  <a:srgbClr val="569CD6"/>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a:solidFill>
                  <a:srgbClr val="4FC1FF"/>
                </a:solidFill>
                <a:effectLst/>
                <a:latin typeface="Meiryo" panose="020B0604030504040204" pitchFamily="34" charset="-128"/>
                <a:ea typeface="Meiryo" panose="020B0604030504040204" pitchFamily="34" charset="-128"/>
              </a:rPr>
              <a:t>Generated</a:t>
            </a:r>
            <a:r>
              <a:rPr lang="en-US" sz="1400" b="0" dirty="0">
                <a:solidFill>
                  <a:srgbClr val="CCCCCC"/>
                </a:solidFill>
                <a:effectLst/>
                <a:latin typeface="Meiryo" panose="020B0604030504040204" pitchFamily="34" charset="-128"/>
                <a:ea typeface="Meiryo" panose="020B0604030504040204" pitchFamily="34" charset="-128"/>
              </a:rPr>
              <a:t> cell </a:t>
            </a:r>
            <a:r>
              <a:rPr lang="en-US" sz="1400" b="0" dirty="0">
                <a:solidFill>
                  <a:srgbClr val="4FC1FF"/>
                </a:solidFill>
                <a:effectLst/>
                <a:latin typeface="Meiryo" panose="020B0604030504040204" pitchFamily="34" charset="-128"/>
                <a:ea typeface="Meiryo" panose="020B0604030504040204" pitchFamily="34" charset="-128"/>
              </a:rPr>
              <a:t>Cell</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XM5</a:t>
            </a:r>
            <a:r>
              <a:rPr lang="en-US" sz="1400" b="0" dirty="0">
                <a:solidFill>
                  <a:srgbClr val="CCCCCC"/>
                </a:solidFill>
                <a:effectLst/>
                <a:latin typeface="Meiryo" panose="020B0604030504040204" pitchFamily="34" charset="-128"/>
                <a:ea typeface="Meiryo" panose="020B0604030504040204" pitchFamily="34" charset="-128"/>
              </a:rPr>
              <a:t>, device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None</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Generated</a:t>
            </a:r>
            <a:r>
              <a:rPr lang="en-US" sz="1400" b="0" dirty="0">
                <a:solidFill>
                  <a:srgbClr val="CCCCCC"/>
                </a:solidFill>
                <a:effectLst/>
                <a:latin typeface="Meiryo" panose="020B0604030504040204" pitchFamily="34" charset="-128"/>
                <a:ea typeface="Meiryo" panose="020B0604030504040204" pitchFamily="34" charset="-128"/>
              </a:rPr>
              <a:t> cell </a:t>
            </a:r>
            <a:r>
              <a:rPr lang="en-US" sz="1400" b="0" dirty="0">
                <a:solidFill>
                  <a:srgbClr val="4FC1FF"/>
                </a:solidFill>
                <a:effectLst/>
                <a:latin typeface="Meiryo" panose="020B0604030504040204" pitchFamily="34" charset="-128"/>
                <a:ea typeface="Meiryo" panose="020B0604030504040204" pitchFamily="34" charset="-128"/>
              </a:rPr>
              <a:t>Cell</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XDP_XM1_XM2</a:t>
            </a:r>
            <a:r>
              <a:rPr lang="en-US" sz="1400" b="0" dirty="0">
                <a:solidFill>
                  <a:srgbClr val="CCCCCC"/>
                </a:solidFill>
                <a:effectLst/>
                <a:latin typeface="Meiryo" panose="020B0604030504040204" pitchFamily="34" charset="-128"/>
                <a:ea typeface="Meiryo" panose="020B0604030504040204" pitchFamily="34" charset="-128"/>
              </a:rPr>
              <a:t>, device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None</a:t>
            </a:r>
            <a:r>
              <a:rPr lang="en-US" sz="1400" b="0" dirty="0">
                <a:solidFill>
                  <a:srgbClr val="CCCCCC"/>
                </a:solidFill>
                <a:effectLst/>
                <a:latin typeface="Meiryo" panose="020B0604030504040204" pitchFamily="34" charset="-128"/>
                <a:ea typeface="Meiryo" panose="020B0604030504040204" pitchFamily="34" charset="-128"/>
              </a:rPr>
              <a:t>).</a:t>
            </a:r>
          </a:p>
          <a:p>
            <a:pPr lvl="1"/>
            <a:r>
              <a:rPr lang="en-US" sz="1400" b="0" dirty="0">
                <a:solidFill>
                  <a:srgbClr val="4FC1FF"/>
                </a:solidFill>
                <a:effectLst/>
                <a:latin typeface="Meiryo" panose="020B0604030504040204" pitchFamily="34" charset="-128"/>
                <a:ea typeface="Meiryo" panose="020B0604030504040204" pitchFamily="34" charset="-128"/>
              </a:rPr>
              <a:t>Generated</a:t>
            </a:r>
            <a:r>
              <a:rPr lang="en-US" sz="1400" b="0" dirty="0">
                <a:solidFill>
                  <a:srgbClr val="CCCCCC"/>
                </a:solidFill>
                <a:effectLst/>
                <a:latin typeface="Meiryo" panose="020B0604030504040204" pitchFamily="34" charset="-128"/>
                <a:ea typeface="Meiryo" panose="020B0604030504040204" pitchFamily="34" charset="-128"/>
              </a:rPr>
              <a:t> cell </a:t>
            </a:r>
            <a:r>
              <a:rPr lang="en-US" sz="1400" b="0" dirty="0">
                <a:solidFill>
                  <a:srgbClr val="4FC1FF"/>
                </a:solidFill>
                <a:effectLst/>
                <a:latin typeface="Meiryo" panose="020B0604030504040204" pitchFamily="34" charset="-128"/>
                <a:ea typeface="Meiryo" panose="020B0604030504040204" pitchFamily="34" charset="-128"/>
              </a:rPr>
              <a:t>Cell</a:t>
            </a:r>
            <a:r>
              <a:rPr lang="en-US" sz="1400" b="0" dirty="0">
                <a:solidFill>
                  <a:srgbClr val="CCCCCC"/>
                </a:solidFill>
                <a:effectLst/>
                <a:latin typeface="Meiryo" panose="020B0604030504040204" pitchFamily="34" charset="-128"/>
                <a:ea typeface="Meiryo" panose="020B0604030504040204" pitchFamily="34" charset="-128"/>
              </a:rPr>
              <a:t>(name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XDL_XM3_XM4</a:t>
            </a:r>
            <a:r>
              <a:rPr lang="en-US" sz="1400" b="0" dirty="0">
                <a:solidFill>
                  <a:srgbClr val="CCCCCC"/>
                </a:solidFill>
                <a:effectLst/>
                <a:latin typeface="Meiryo" panose="020B0604030504040204" pitchFamily="34" charset="-128"/>
                <a:ea typeface="Meiryo" panose="020B0604030504040204" pitchFamily="34" charset="-128"/>
              </a:rPr>
              <a:t>, device</a:t>
            </a:r>
            <a:r>
              <a:rPr lang="en-US" sz="1400" b="0" dirty="0">
                <a:solidFill>
                  <a:srgbClr val="D4D4D4"/>
                </a:solidFill>
                <a:effectLst/>
                <a:latin typeface="Meiryo" panose="020B0604030504040204" pitchFamily="34" charset="-128"/>
                <a:ea typeface="Meiryo" panose="020B0604030504040204" pitchFamily="34" charset="-128"/>
              </a:rPr>
              <a:t>=</a:t>
            </a:r>
            <a:r>
              <a:rPr lang="en-US" sz="1400" b="0" dirty="0">
                <a:solidFill>
                  <a:srgbClr val="4FC1FF"/>
                </a:solidFill>
                <a:effectLst/>
                <a:latin typeface="Meiryo" panose="020B0604030504040204" pitchFamily="34" charset="-128"/>
                <a:ea typeface="Meiryo" panose="020B0604030504040204" pitchFamily="34" charset="-128"/>
              </a:rPr>
              <a:t>None</a:t>
            </a:r>
            <a:r>
              <a:rPr lang="en-US" sz="1400" b="0" dirty="0">
                <a:solidFill>
                  <a:srgbClr val="CCCCCC"/>
                </a:solidFill>
                <a:effectLst/>
                <a:latin typeface="Meiryo" panose="020B0604030504040204" pitchFamily="34" charset="-128"/>
                <a:ea typeface="Meiryo" panose="020B0604030504040204" pitchFamily="34" charset="-128"/>
              </a:rPr>
              <a:t>).</a:t>
            </a:r>
          </a:p>
          <a:p>
            <a:pPr lvl="1"/>
            <a:endParaRPr lang="en-US" sz="1400" dirty="0">
              <a:solidFill>
                <a:srgbClr val="CCCCCC"/>
              </a:solidFill>
              <a:latin typeface="Meiryo" panose="020B0604030504040204" pitchFamily="34" charset="-128"/>
              <a:ea typeface="Meiryo" panose="020B0604030504040204" pitchFamily="34" charset="-128"/>
            </a:endParaRP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569CD6"/>
                </a:solidFill>
                <a:effectLst/>
                <a:latin typeface="Meiryo" panose="020B0604030504040204" pitchFamily="34" charset="-128"/>
                <a:ea typeface="Meiryo" panose="020B0604030504040204" pitchFamily="34" charset="-128"/>
              </a:rPr>
              <a:t>rectangle_packing_placement.utils.do_bottom_up_placement</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569CD6"/>
                </a:solidFill>
                <a:effectLst/>
                <a:latin typeface="Meiryo" panose="020B0604030504040204" pitchFamily="34" charset="-128"/>
                <a:ea typeface="Meiryo" panose="020B0604030504040204" pitchFamily="34" charset="-128"/>
              </a:rPr>
              <a:t>147</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a:solidFill>
                  <a:srgbClr val="CCCCCC"/>
                </a:solidFill>
                <a:effectLst/>
                <a:latin typeface="Meiryo" panose="020B0604030504040204" pitchFamily="34" charset="-128"/>
                <a:ea typeface="Meiryo" panose="020B0604030504040204" pitchFamily="34" charset="-128"/>
              </a:rPr>
              <a:t>Circuit: type &lt;class </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err="1">
                <a:solidFill>
                  <a:srgbClr val="CE9178"/>
                </a:solidFill>
                <a:effectLst/>
                <a:latin typeface="Meiryo" panose="020B0604030504040204" pitchFamily="34" charset="-128"/>
                <a:ea typeface="Meiryo" panose="020B0604030504040204" pitchFamily="34" charset="-128"/>
              </a:rPr>
              <a:t>SchematicCapture.Circuit.Circuit</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&gt;, id </a:t>
            </a:r>
            <a:r>
              <a:rPr lang="en-US" sz="1400" b="0" dirty="0">
                <a:solidFill>
                  <a:srgbClr val="569CD6"/>
                </a:solidFill>
                <a:effectLst/>
                <a:latin typeface="Meiryo" panose="020B0604030504040204" pitchFamily="34" charset="-128"/>
                <a:ea typeface="Meiryo" panose="020B0604030504040204" pitchFamily="34" charset="-128"/>
              </a:rPr>
              <a:t>281472823294960</a:t>
            </a:r>
            <a:endParaRPr lang="en-US" sz="1400" b="0" dirty="0">
              <a:solidFill>
                <a:srgbClr val="CCCCCC"/>
              </a:solidFill>
              <a:effectLst/>
              <a:latin typeface="Meiryo" panose="020B0604030504040204" pitchFamily="34" charset="-128"/>
              <a:ea typeface="Meiryo" panose="020B0604030504040204" pitchFamily="34" charset="-128"/>
            </a:endParaRPr>
          </a:p>
          <a:p>
            <a:pPr lvl="1"/>
            <a:r>
              <a:rPr lang="en-US" sz="1400" b="0" dirty="0">
                <a:solidFill>
                  <a:srgbClr val="CCCCCC"/>
                </a:solidFill>
                <a:effectLst/>
                <a:latin typeface="Meiryo" panose="020B0604030504040204" pitchFamily="34" charset="-128"/>
                <a:ea typeface="Meiryo" panose="020B0604030504040204" pitchFamily="34" charset="-128"/>
              </a:rPr>
              <a:t>Placement order: [(</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err="1">
                <a:solidFill>
                  <a:srgbClr val="CE9178"/>
                </a:solidFill>
                <a:effectLst/>
                <a:latin typeface="Meiryo" panose="020B0604030504040204" pitchFamily="34" charset="-128"/>
                <a:ea typeface="Meiryo" panose="020B0604030504040204" pitchFamily="34" charset="-128"/>
              </a:rPr>
              <a:t>DiffAmp</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 </a:t>
            </a:r>
            <a:r>
              <a:rPr lang="en-US" sz="1400" b="0" dirty="0">
                <a:solidFill>
                  <a:srgbClr val="569CD6"/>
                </a:solidFill>
                <a:effectLst/>
                <a:latin typeface="Meiryo" panose="020B0604030504040204" pitchFamily="34" charset="-128"/>
                <a:ea typeface="Meiryo" panose="020B0604030504040204" pitchFamily="34" charset="-128"/>
              </a:rPr>
              <a:t>281472823294960</a:t>
            </a:r>
            <a:r>
              <a:rPr lang="en-US" sz="1400" b="0" dirty="0">
                <a:solidFill>
                  <a:srgbClr val="CCCCCC"/>
                </a:solidFill>
                <a:effectLst/>
                <a:latin typeface="Meiryo" panose="020B0604030504040204" pitchFamily="34" charset="-128"/>
                <a:ea typeface="Meiryo" panose="020B0604030504040204" pitchFamily="34" charset="-128"/>
              </a:rPr>
              <a:t>)]</a:t>
            </a:r>
          </a:p>
          <a:p>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569CD6"/>
                </a:solidFill>
                <a:effectLst/>
                <a:latin typeface="Meiryo" panose="020B0604030504040204" pitchFamily="34" charset="-128"/>
                <a:ea typeface="Meiryo" panose="020B0604030504040204" pitchFamily="34" charset="-128"/>
              </a:rPr>
              <a:t>rectangle_packing_placement.utils.do_placement</a:t>
            </a:r>
            <a:r>
              <a:rPr lang="en-US" sz="1400" b="0" dirty="0">
                <a:solidFill>
                  <a:srgbClr val="CCCCCC"/>
                </a:solidFill>
                <a:effectLst/>
                <a:latin typeface="Meiryo" panose="020B0604030504040204" pitchFamily="34" charset="-128"/>
                <a:ea typeface="Meiryo" panose="020B0604030504040204" pitchFamily="34" charset="-128"/>
              </a:rPr>
              <a:t>:</a:t>
            </a:r>
            <a:r>
              <a:rPr lang="en-US" sz="1400" b="0" dirty="0">
                <a:solidFill>
                  <a:srgbClr val="569CD6"/>
                </a:solidFill>
                <a:effectLst/>
                <a:latin typeface="Meiryo" panose="020B0604030504040204" pitchFamily="34" charset="-128"/>
                <a:ea typeface="Meiryo" panose="020B0604030504040204" pitchFamily="34" charset="-128"/>
              </a:rPr>
              <a:t>66</a:t>
            </a:r>
            <a:r>
              <a:rPr lang="en-US" sz="1400" b="0" dirty="0">
                <a:solidFill>
                  <a:srgbClr val="CCCCCC"/>
                </a:solidFill>
                <a:effectLst/>
                <a:latin typeface="Meiryo" panose="020B0604030504040204" pitchFamily="34" charset="-128"/>
                <a:ea typeface="Meiryo" panose="020B0604030504040204" pitchFamily="34" charset="-128"/>
              </a:rPr>
              <a:t>] </a:t>
            </a:r>
          </a:p>
          <a:p>
            <a:pPr lvl="1"/>
            <a:r>
              <a:rPr lang="en-US" sz="1400" b="0" dirty="0" err="1">
                <a:solidFill>
                  <a:srgbClr val="CCCCCC"/>
                </a:solidFill>
                <a:effectLst/>
                <a:latin typeface="Meiryo" panose="020B0604030504040204" pitchFamily="34" charset="-128"/>
                <a:ea typeface="Meiryo" panose="020B0604030504040204" pitchFamily="34" charset="-128"/>
              </a:rPr>
              <a:t>PlacementProblem</a:t>
            </a:r>
            <a:r>
              <a:rPr lang="en-US" sz="1400" b="0" dirty="0">
                <a:solidFill>
                  <a:srgbClr val="CCCCCC"/>
                </a:solidFill>
                <a:effectLst/>
                <a:latin typeface="Meiryo" panose="020B0604030504040204" pitchFamily="34" charset="-128"/>
                <a:ea typeface="Meiryo" panose="020B0604030504040204" pitchFamily="34" charset="-128"/>
              </a:rPr>
              <a:t>: type &lt;class </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err="1">
                <a:solidFill>
                  <a:srgbClr val="CE9178"/>
                </a:solidFill>
                <a:effectLst/>
                <a:latin typeface="Meiryo" panose="020B0604030504040204" pitchFamily="34" charset="-128"/>
                <a:ea typeface="Meiryo" panose="020B0604030504040204" pitchFamily="34" charset="-128"/>
              </a:rPr>
              <a:t>SchematicCapture.Circuit.Circuit</a:t>
            </a:r>
            <a:r>
              <a:rPr lang="en-US" sz="1400" b="0" dirty="0">
                <a:solidFill>
                  <a:srgbClr val="CE9178"/>
                </a:solidFill>
                <a:effectLst/>
                <a:latin typeface="Meiryo" panose="020B0604030504040204" pitchFamily="34" charset="-128"/>
                <a:ea typeface="Meiryo" panose="020B0604030504040204" pitchFamily="34" charset="-128"/>
              </a:rPr>
              <a:t>'</a:t>
            </a:r>
            <a:r>
              <a:rPr lang="en-US" sz="1400" b="0" dirty="0">
                <a:solidFill>
                  <a:srgbClr val="CCCCCC"/>
                </a:solidFill>
                <a:effectLst/>
                <a:latin typeface="Meiryo" panose="020B0604030504040204" pitchFamily="34" charset="-128"/>
                <a:ea typeface="Meiryo" panose="020B0604030504040204" pitchFamily="34" charset="-128"/>
              </a:rPr>
              <a:t>&gt;, id </a:t>
            </a:r>
            <a:r>
              <a:rPr lang="en-US" sz="1400" b="0" dirty="0">
                <a:solidFill>
                  <a:srgbClr val="569CD6"/>
                </a:solidFill>
                <a:effectLst/>
                <a:latin typeface="Meiryo" panose="020B0604030504040204" pitchFamily="34" charset="-128"/>
                <a:ea typeface="Meiryo" panose="020B0604030504040204" pitchFamily="34" charset="-128"/>
              </a:rPr>
              <a:t>281472823294960</a:t>
            </a:r>
            <a:endParaRPr lang="en-US" sz="1400" b="0" dirty="0">
              <a:solidFill>
                <a:srgbClr val="CCCCCC"/>
              </a:solidFill>
              <a:effectLst/>
              <a:latin typeface="Meiryo" panose="020B0604030504040204" pitchFamily="34" charset="-128"/>
              <a:ea typeface="Meiryo" panose="020B0604030504040204" pitchFamily="34" charset="-128"/>
            </a:endParaRPr>
          </a:p>
          <a:p>
            <a:pPr lvl="1"/>
            <a:r>
              <a:rPr lang="en-US" sz="1400" b="0" dirty="0" err="1">
                <a:solidFill>
                  <a:srgbClr val="CCCCCC"/>
                </a:solidFill>
                <a:effectLst/>
                <a:latin typeface="Meiryo" panose="020B0604030504040204" pitchFamily="34" charset="-128"/>
                <a:ea typeface="Meiryo" panose="020B0604030504040204" pitchFamily="34" charset="-128"/>
              </a:rPr>
              <a:t>PlacementSolver</a:t>
            </a:r>
            <a:r>
              <a:rPr lang="en-US" sz="1400" b="0" dirty="0">
                <a:solidFill>
                  <a:srgbClr val="CCCCCC"/>
                </a:solidFill>
                <a:effectLst/>
                <a:latin typeface="Meiryo" panose="020B0604030504040204" pitchFamily="34" charset="-128"/>
                <a:ea typeface="Meiryo" panose="020B0604030504040204" pitchFamily="34" charset="-128"/>
              </a:rPr>
              <a:t>: circuit name </a:t>
            </a:r>
            <a:r>
              <a:rPr lang="en-US" sz="1400" b="0" dirty="0" err="1">
                <a:solidFill>
                  <a:srgbClr val="CCCCCC"/>
                </a:solidFill>
                <a:effectLst/>
                <a:latin typeface="Meiryo" panose="020B0604030504040204" pitchFamily="34" charset="-128"/>
                <a:ea typeface="Meiryo" panose="020B0604030504040204" pitchFamily="34" charset="-128"/>
              </a:rPr>
              <a:t>DiffAmp</a:t>
            </a:r>
            <a:endParaRPr lang="en-US" sz="1400" b="0" dirty="0">
              <a:solidFill>
                <a:srgbClr val="CCCCCC"/>
              </a:solidFill>
              <a:effectLst/>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666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10F23-C6FF-541D-6987-C491C45B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813F2A-5C63-63B6-D635-3686C3BC0558}"/>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第1章 (Sky130nm PDK</a:t>
            </a:r>
            <a:r>
              <a:rPr lang="en-US" altLang="ja-JP"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22751549-21F5-A45F-A2B0-1C7186C626B1}"/>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EB62C3B1-9F1B-38AA-8DDA-AEB204293670}"/>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pic>
        <p:nvPicPr>
          <p:cNvPr id="8" name="Graphic 7">
            <a:extLst>
              <a:ext uri="{FF2B5EF4-FFF2-40B4-BE49-F238E27FC236}">
                <a16:creationId xmlns:a16="http://schemas.microsoft.com/office/drawing/2014/main" id="{CF3454D5-9810-71D5-43D1-68EFA7C74B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4656" y="600591"/>
            <a:ext cx="6202986" cy="5561298"/>
          </a:xfrm>
          <a:prstGeom prst="rect">
            <a:avLst/>
          </a:prstGeom>
        </p:spPr>
      </p:pic>
      <p:sp>
        <p:nvSpPr>
          <p:cNvPr id="5" name="TextBox 4">
            <a:extLst>
              <a:ext uri="{FF2B5EF4-FFF2-40B4-BE49-F238E27FC236}">
                <a16:creationId xmlns:a16="http://schemas.microsoft.com/office/drawing/2014/main" id="{D91456AD-5EBF-7A98-AD15-EDFA4B7906B1}"/>
              </a:ext>
            </a:extLst>
          </p:cNvPr>
          <p:cNvSpPr txBox="1"/>
          <p:nvPr/>
        </p:nvSpPr>
        <p:spPr>
          <a:xfrm>
            <a:off x="2814656" y="6161888"/>
            <a:ext cx="8407755" cy="369332"/>
          </a:xfrm>
          <a:prstGeom prst="rect">
            <a:avLst/>
          </a:prstGeom>
          <a:noFill/>
        </p:spPr>
        <p:txBody>
          <a:bodyPr wrap="square">
            <a:spAutoFit/>
          </a:bodyPr>
          <a:lstStyle/>
          <a:p>
            <a:r>
              <a:rPr lang="en-JP" dirty="0"/>
              <a:t>https://github.com/google/skywater-pdk/blob/main/docs/rules/device-details.rst</a:t>
            </a:r>
          </a:p>
        </p:txBody>
      </p:sp>
    </p:spTree>
    <p:extLst>
      <p:ext uri="{BB962C8B-B14F-4D97-AF65-F5344CB8AC3E}">
        <p14:creationId xmlns:p14="http://schemas.microsoft.com/office/powerpoint/2010/main" val="3749252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106CD-AA9C-C219-3295-9770B0D02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98B71-6811-9610-4D11-5D7AC74BB35F}"/>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Program の流れ</a:t>
            </a:r>
          </a:p>
        </p:txBody>
      </p:sp>
      <p:sp>
        <p:nvSpPr>
          <p:cNvPr id="3" name="Date Placeholder 2">
            <a:extLst>
              <a:ext uri="{FF2B5EF4-FFF2-40B4-BE49-F238E27FC236}">
                <a16:creationId xmlns:a16="http://schemas.microsoft.com/office/drawing/2014/main" id="{329472D9-FD6E-6878-70EC-C1B14D638A31}"/>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2B460899-1B49-38F8-6F23-D9B14F8759F6}"/>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B71D083C-E2A2-3787-0E85-9D5EF9BACE25}"/>
              </a:ext>
            </a:extLst>
          </p:cNvPr>
          <p:cNvSpPr txBox="1"/>
          <p:nvPr/>
        </p:nvSpPr>
        <p:spPr>
          <a:xfrm>
            <a:off x="406727" y="647206"/>
            <a:ext cx="11576997" cy="5083443"/>
          </a:xfrm>
          <a:prstGeom prst="rect">
            <a:avLst/>
          </a:prstGeom>
          <a:noFill/>
        </p:spPr>
        <p:txBody>
          <a:bodyPr wrap="square">
            <a:spAutoFit/>
          </a:bodyPr>
          <a:lstStyle/>
          <a:p>
            <a:pPr>
              <a:lnSpc>
                <a:spcPts val="1350"/>
              </a:lnSpc>
            </a:pP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rectangle_packing_placement.placement_solver._solve_with_strategy</a:t>
            </a: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160</a:t>
            </a:r>
            <a:r>
              <a:rPr lang="en-US" sz="1400" b="0" dirty="0">
                <a:solidFill>
                  <a:srgbClr val="CCCCCC"/>
                </a:solidFill>
                <a:effectLst/>
                <a:latin typeface="Menlo" panose="020B0609030804020204" pitchFamily="49" charset="0"/>
              </a:rPr>
              <a:t>] </a:t>
            </a:r>
          </a:p>
          <a:p>
            <a:pPr lvl="1">
              <a:lnSpc>
                <a:spcPts val="1350"/>
              </a:lnSpc>
            </a:pPr>
            <a:r>
              <a:rPr lang="en-US" sz="1400" b="0" dirty="0" err="1">
                <a:solidFill>
                  <a:srgbClr val="CCCCCC"/>
                </a:solidFill>
                <a:effectLst/>
                <a:latin typeface="Menlo" panose="020B0609030804020204" pitchFamily="49" charset="0"/>
              </a:rPr>
              <a:t>PlacementRPP</a:t>
            </a:r>
            <a:r>
              <a:rPr lang="en-US" sz="1400" b="0" dirty="0">
                <a:solidFill>
                  <a:srgbClr val="CCCCCC"/>
                </a:solidFill>
                <a:effectLst/>
                <a:latin typeface="Menlo" panose="020B0609030804020204" pitchFamily="49" charset="0"/>
              </a:rPr>
              <a:t> Hard</a:t>
            </a:r>
          </a:p>
          <a:p>
            <a:pPr>
              <a:lnSpc>
                <a:spcPts val="1350"/>
              </a:lnSpc>
            </a:pP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rectangle_packing_placement.rectangle_packing_solver.solver.update</a:t>
            </a: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228</a:t>
            </a:r>
            <a:r>
              <a:rPr lang="en-US" sz="1400" b="0" dirty="0">
                <a:solidFill>
                  <a:srgbClr val="CCCCCC"/>
                </a:solidFill>
                <a:effectLst/>
                <a:latin typeface="Menlo" panose="020B0609030804020204" pitchFamily="49" charset="0"/>
              </a:rPr>
              <a:t>] </a:t>
            </a:r>
          </a:p>
          <a:p>
            <a:pPr lvl="1">
              <a:lnSpc>
                <a:spcPts val="1350"/>
              </a:lnSpc>
            </a:pPr>
            <a:r>
              <a:rPr lang="en-US" sz="1400" b="0" dirty="0">
                <a:solidFill>
                  <a:srgbClr val="CCCCCC"/>
                </a:solidFill>
                <a:effectLst/>
                <a:latin typeface="Menlo" panose="020B0609030804020204" pitchFamily="49" charset="0"/>
              </a:rPr>
              <a:t>RPP Anneal: update</a:t>
            </a:r>
          </a:p>
          <a:p>
            <a:pPr>
              <a:lnSpc>
                <a:spcPts val="1350"/>
              </a:lnSpc>
            </a:pP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rectangle_packing_placement.rectangle_packing_solver.solver.move</a:t>
            </a: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269</a:t>
            </a:r>
            <a:r>
              <a:rPr lang="en-US" sz="1400" b="0" dirty="0">
                <a:solidFill>
                  <a:srgbClr val="CCCCCC"/>
                </a:solidFill>
                <a:effectLst/>
                <a:latin typeface="Menlo" panose="020B0609030804020204" pitchFamily="49" charset="0"/>
              </a:rPr>
              <a:t>]</a:t>
            </a:r>
          </a:p>
          <a:p>
            <a:pPr lvl="1">
              <a:lnSpc>
                <a:spcPts val="1350"/>
              </a:lnSpc>
            </a:pPr>
            <a:r>
              <a:rPr lang="en-US" sz="1400" b="0" dirty="0">
                <a:solidFill>
                  <a:srgbClr val="CCCCCC"/>
                </a:solidFill>
                <a:effectLst/>
                <a:latin typeface="Menlo" panose="020B0609030804020204" pitchFamily="49" charset="0"/>
              </a:rPr>
              <a:t>RPP </a:t>
            </a:r>
            <a:r>
              <a:rPr lang="en-US" sz="1400" b="0" dirty="0" err="1">
                <a:solidFill>
                  <a:srgbClr val="CCCCCC"/>
                </a:solidFill>
                <a:effectLst/>
                <a:latin typeface="Menlo" panose="020B0609030804020204" pitchFamily="49" charset="0"/>
              </a:rPr>
              <a:t>Hard:move</a:t>
            </a:r>
            <a:endParaRPr lang="en-US" sz="1400" dirty="0">
              <a:solidFill>
                <a:srgbClr val="CCCCCC"/>
              </a:solidFill>
              <a:latin typeface="Menlo" panose="020B0609030804020204" pitchFamily="49" charset="0"/>
            </a:endParaRPr>
          </a:p>
          <a:p>
            <a:pPr lvl="1">
              <a:lnSpc>
                <a:spcPts val="1350"/>
              </a:lnSpc>
            </a:pPr>
            <a:r>
              <a:rPr lang="en-US" sz="1400" dirty="0">
                <a:solidFill>
                  <a:srgbClr val="CCCCCC"/>
                </a:solidFill>
                <a:latin typeface="Menlo" panose="020B0609030804020204" pitchFamily="49" charset="0"/>
              </a:rPr>
              <a:t>・・・</a:t>
            </a:r>
            <a:endParaRPr lang="en-US" sz="1400" b="0" dirty="0">
              <a:solidFill>
                <a:srgbClr val="CCCCCC"/>
              </a:solidFill>
              <a:effectLst/>
              <a:latin typeface="Menlo" panose="020B0609030804020204" pitchFamily="49" charset="0"/>
            </a:endParaRPr>
          </a:p>
          <a:p>
            <a:pPr lvl="1"/>
            <a:r>
              <a:rPr lang="en-US" sz="1400" b="0" dirty="0">
                <a:solidFill>
                  <a:srgbClr val="CCCCCC"/>
                </a:solidFill>
                <a:effectLst/>
                <a:latin typeface="Menlo" panose="020B0609030804020204" pitchFamily="49" charset="0"/>
              </a:rPr>
              <a:t>RPP </a:t>
            </a:r>
            <a:r>
              <a:rPr lang="en-US" sz="1400" b="0" dirty="0" err="1">
                <a:solidFill>
                  <a:srgbClr val="CCCCCC"/>
                </a:solidFill>
                <a:effectLst/>
                <a:latin typeface="Menlo" panose="020B0609030804020204" pitchFamily="49" charset="0"/>
              </a:rPr>
              <a:t>Hard:move</a:t>
            </a:r>
            <a:endParaRPr lang="en-US" sz="1400" b="0" dirty="0">
              <a:solidFill>
                <a:srgbClr val="CCCCCC"/>
              </a:solidFill>
              <a:effectLst/>
              <a:latin typeface="Menlo" panose="020B0609030804020204" pitchFamily="49" charset="0"/>
            </a:endParaRPr>
          </a:p>
          <a:p>
            <a:pPr>
              <a:lnSpc>
                <a:spcPts val="1350"/>
              </a:lnSpc>
            </a:pP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rectangle_packing_placement.rectangle_packing_solver.solver.update</a:t>
            </a: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228</a:t>
            </a:r>
            <a:r>
              <a:rPr lang="en-US" sz="1400" b="0" dirty="0">
                <a:solidFill>
                  <a:srgbClr val="CCCCCC"/>
                </a:solidFill>
                <a:effectLst/>
                <a:latin typeface="Menlo" panose="020B0609030804020204" pitchFamily="49" charset="0"/>
              </a:rPr>
              <a:t>] </a:t>
            </a:r>
          </a:p>
          <a:p>
            <a:pPr lvl="1">
              <a:lnSpc>
                <a:spcPts val="1350"/>
              </a:lnSpc>
            </a:pPr>
            <a:r>
              <a:rPr lang="en-US" sz="1400" b="0" dirty="0">
                <a:solidFill>
                  <a:srgbClr val="CCCCCC"/>
                </a:solidFill>
                <a:effectLst/>
                <a:latin typeface="Menlo" panose="020B0609030804020204" pitchFamily="49" charset="0"/>
              </a:rPr>
              <a:t>RPP Anneal: update</a:t>
            </a:r>
          </a:p>
          <a:p>
            <a:pPr>
              <a:lnSpc>
                <a:spcPts val="1350"/>
              </a:lnSpc>
            </a:pP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rectangle_packing_placement.rectangle_packing_solver.solver.move</a:t>
            </a: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269</a:t>
            </a:r>
            <a:r>
              <a:rPr lang="en-US" sz="1400" b="0" dirty="0">
                <a:solidFill>
                  <a:srgbClr val="CCCCCC"/>
                </a:solidFill>
                <a:effectLst/>
                <a:latin typeface="Menlo" panose="020B0609030804020204" pitchFamily="49" charset="0"/>
              </a:rPr>
              <a:t>]</a:t>
            </a:r>
          </a:p>
          <a:p>
            <a:pPr lvl="1">
              <a:lnSpc>
                <a:spcPts val="1350"/>
              </a:lnSpc>
            </a:pPr>
            <a:r>
              <a:rPr lang="en-US" sz="1400" b="0" dirty="0">
                <a:solidFill>
                  <a:srgbClr val="CCCCCC"/>
                </a:solidFill>
                <a:effectLst/>
                <a:latin typeface="Menlo" panose="020B0609030804020204" pitchFamily="49" charset="0"/>
              </a:rPr>
              <a:t>RPP </a:t>
            </a:r>
            <a:r>
              <a:rPr lang="en-US" sz="1400" b="0" dirty="0" err="1">
                <a:solidFill>
                  <a:srgbClr val="CCCCCC"/>
                </a:solidFill>
                <a:effectLst/>
                <a:latin typeface="Menlo" panose="020B0609030804020204" pitchFamily="49" charset="0"/>
              </a:rPr>
              <a:t>Hard:move</a:t>
            </a:r>
            <a:endParaRPr lang="en-US" sz="1400" dirty="0">
              <a:solidFill>
                <a:srgbClr val="CCCCCC"/>
              </a:solidFill>
              <a:latin typeface="Menlo" panose="020B0609030804020204" pitchFamily="49" charset="0"/>
            </a:endParaRPr>
          </a:p>
          <a:p>
            <a:pPr lvl="1">
              <a:lnSpc>
                <a:spcPts val="1350"/>
              </a:lnSpc>
            </a:pPr>
            <a:r>
              <a:rPr lang="en-US" sz="1400" dirty="0">
                <a:solidFill>
                  <a:srgbClr val="CCCCCC"/>
                </a:solidFill>
                <a:latin typeface="Menlo" panose="020B0609030804020204" pitchFamily="49" charset="0"/>
              </a:rPr>
              <a:t>・・・</a:t>
            </a:r>
            <a:endParaRPr lang="en-US" sz="1400" b="0" dirty="0">
              <a:solidFill>
                <a:srgbClr val="CCCCCC"/>
              </a:solidFill>
              <a:effectLst/>
              <a:latin typeface="Menlo" panose="020B0609030804020204" pitchFamily="49" charset="0"/>
            </a:endParaRPr>
          </a:p>
          <a:p>
            <a:pPr lvl="1"/>
            <a:r>
              <a:rPr lang="en-US" sz="1400" b="0" dirty="0">
                <a:solidFill>
                  <a:srgbClr val="CCCCCC"/>
                </a:solidFill>
                <a:effectLst/>
                <a:latin typeface="Menlo" panose="020B0609030804020204" pitchFamily="49" charset="0"/>
              </a:rPr>
              <a:t>RPP </a:t>
            </a:r>
            <a:r>
              <a:rPr lang="en-US" sz="1400" b="0" dirty="0" err="1">
                <a:solidFill>
                  <a:srgbClr val="CCCCCC"/>
                </a:solidFill>
                <a:effectLst/>
                <a:latin typeface="Menlo" panose="020B0609030804020204" pitchFamily="49" charset="0"/>
              </a:rPr>
              <a:t>Hard:move</a:t>
            </a:r>
            <a:endParaRPr lang="en-US" sz="1400" b="0" dirty="0">
              <a:solidFill>
                <a:srgbClr val="CCCCCC"/>
              </a:solidFill>
              <a:effectLst/>
              <a:latin typeface="Menlo" panose="020B0609030804020204" pitchFamily="49" charset="0"/>
            </a:endParaRPr>
          </a:p>
          <a:p>
            <a:pPr>
              <a:lnSpc>
                <a:spcPts val="1350"/>
              </a:lnSpc>
            </a:pP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rectangle_packing_placement.rectangle_packing_solver.solver.update</a:t>
            </a: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228</a:t>
            </a:r>
            <a:r>
              <a:rPr lang="en-US" sz="1400" b="0" dirty="0">
                <a:solidFill>
                  <a:srgbClr val="CCCCCC"/>
                </a:solidFill>
                <a:effectLst/>
                <a:latin typeface="Menlo" panose="020B0609030804020204" pitchFamily="49" charset="0"/>
              </a:rPr>
              <a:t>] </a:t>
            </a:r>
          </a:p>
          <a:p>
            <a:pPr lvl="1">
              <a:lnSpc>
                <a:spcPts val="1350"/>
              </a:lnSpc>
            </a:pPr>
            <a:r>
              <a:rPr lang="en-US" sz="1400" b="0" dirty="0">
                <a:solidFill>
                  <a:srgbClr val="CCCCCC"/>
                </a:solidFill>
                <a:effectLst/>
                <a:latin typeface="Menlo" panose="020B0609030804020204" pitchFamily="49" charset="0"/>
              </a:rPr>
              <a:t>RPP Anneal: update</a:t>
            </a:r>
          </a:p>
          <a:p>
            <a:pPr lvl="1">
              <a:lnSpc>
                <a:spcPts val="1350"/>
              </a:lnSpc>
            </a:pPr>
            <a:endParaRPr lang="en-US" sz="1400" dirty="0">
              <a:solidFill>
                <a:srgbClr val="CCCCCC"/>
              </a:solidFill>
              <a:latin typeface="Menlo" panose="020B0609030804020204" pitchFamily="49" charset="0"/>
            </a:endParaRPr>
          </a:p>
          <a:p>
            <a:pPr lvl="1">
              <a:lnSpc>
                <a:spcPts val="1350"/>
              </a:lnSpc>
            </a:pPr>
            <a:endParaRPr lang="en-US" sz="1400" b="0" dirty="0">
              <a:solidFill>
                <a:srgbClr val="CCCCCC"/>
              </a:solidFill>
              <a:effectLst/>
              <a:latin typeface="Menlo" panose="020B0609030804020204" pitchFamily="49" charset="0"/>
            </a:endParaRPr>
          </a:p>
          <a:p>
            <a:pPr>
              <a:lnSpc>
                <a:spcPts val="1350"/>
              </a:lnSpc>
            </a:pP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rectangle_packing_placement.rectangle_packing_solver.solver.anneal</a:t>
            </a: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239</a:t>
            </a:r>
            <a:r>
              <a:rPr lang="en-US" sz="1400" b="0" dirty="0">
                <a:solidFill>
                  <a:srgbClr val="CCCCCC"/>
                </a:solidFill>
                <a:effectLst/>
                <a:latin typeface="Menlo" panose="020B0609030804020204" pitchFamily="49" charset="0"/>
              </a:rPr>
              <a:t>] </a:t>
            </a:r>
          </a:p>
          <a:p>
            <a:pPr lvl="1">
              <a:lnSpc>
                <a:spcPts val="1350"/>
              </a:lnSpc>
            </a:pPr>
            <a:r>
              <a:rPr lang="en-US" sz="1400" b="0" dirty="0">
                <a:solidFill>
                  <a:srgbClr val="CCCCCC"/>
                </a:solidFill>
                <a:effectLst/>
                <a:latin typeface="Menlo" panose="020B0609030804020204" pitchFamily="49" charset="0"/>
              </a:rPr>
              <a:t>RPP Anneal: anneal</a:t>
            </a:r>
          </a:p>
          <a:p>
            <a:pPr lvl="1">
              <a:lnSpc>
                <a:spcPts val="1350"/>
              </a:lnSpc>
            </a:pPr>
            <a:endParaRPr lang="en-US" sz="1400" b="0" dirty="0">
              <a:solidFill>
                <a:srgbClr val="CCCCCC"/>
              </a:solidFill>
              <a:effectLst/>
              <a:latin typeface="Menlo" panose="020B0609030804020204" pitchFamily="49" charset="0"/>
            </a:endParaRPr>
          </a:p>
          <a:p>
            <a:pPr>
              <a:lnSpc>
                <a:spcPts val="1350"/>
              </a:lnSpc>
            </a:pP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rectangle_packing_placement.rectangle_packing_solver.solver.move</a:t>
            </a: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269</a:t>
            </a:r>
            <a:r>
              <a:rPr lang="en-US" sz="1400" b="0" dirty="0">
                <a:solidFill>
                  <a:srgbClr val="CCCCCC"/>
                </a:solidFill>
                <a:effectLst/>
                <a:latin typeface="Menlo" panose="020B0609030804020204" pitchFamily="49" charset="0"/>
              </a:rPr>
              <a:t>] </a:t>
            </a:r>
          </a:p>
          <a:p>
            <a:pPr lvl="1">
              <a:lnSpc>
                <a:spcPts val="1350"/>
              </a:lnSpc>
            </a:pPr>
            <a:r>
              <a:rPr lang="en-US" sz="1400" b="0" dirty="0">
                <a:solidFill>
                  <a:srgbClr val="CCCCCC"/>
                </a:solidFill>
                <a:effectLst/>
                <a:latin typeface="Menlo" panose="020B0609030804020204" pitchFamily="49" charset="0"/>
              </a:rPr>
              <a:t>RPP </a:t>
            </a:r>
            <a:r>
              <a:rPr lang="en-US" sz="1400" b="0" dirty="0" err="1">
                <a:solidFill>
                  <a:srgbClr val="CCCCCC"/>
                </a:solidFill>
                <a:effectLst/>
                <a:latin typeface="Menlo" panose="020B0609030804020204" pitchFamily="49" charset="0"/>
              </a:rPr>
              <a:t>Hard:move</a:t>
            </a:r>
            <a:endParaRPr lang="en-US" sz="1400" b="0" dirty="0">
              <a:solidFill>
                <a:srgbClr val="CCCCCC"/>
              </a:solidFill>
              <a:effectLst/>
              <a:latin typeface="Menlo" panose="020B0609030804020204" pitchFamily="49" charset="0"/>
            </a:endParaRPr>
          </a:p>
          <a:p>
            <a:pPr>
              <a:lnSpc>
                <a:spcPts val="1350"/>
              </a:lnSpc>
            </a:pP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rectangle_packing_placement.rectangle_packing_solver.solver.move</a:t>
            </a:r>
            <a:r>
              <a:rPr lang="en-US" sz="1400" b="0" dirty="0">
                <a:solidFill>
                  <a:srgbClr val="CCCCCC"/>
                </a:solidFill>
                <a:effectLst/>
                <a:latin typeface="Menlo" panose="020B0609030804020204" pitchFamily="49" charset="0"/>
              </a:rPr>
              <a:t>:</a:t>
            </a:r>
            <a:r>
              <a:rPr lang="en-US" sz="1400" b="0" dirty="0">
                <a:solidFill>
                  <a:srgbClr val="569CD6"/>
                </a:solidFill>
                <a:effectLst/>
                <a:latin typeface="Menlo" panose="020B0609030804020204" pitchFamily="49" charset="0"/>
              </a:rPr>
              <a:t>269</a:t>
            </a:r>
            <a:r>
              <a:rPr lang="en-US" sz="1400" b="0" dirty="0">
                <a:solidFill>
                  <a:srgbClr val="CCCCCC"/>
                </a:solidFill>
                <a:effectLst/>
                <a:latin typeface="Menlo" panose="020B0609030804020204" pitchFamily="49" charset="0"/>
              </a:rPr>
              <a:t>] </a:t>
            </a:r>
          </a:p>
          <a:p>
            <a:pPr lvl="1">
              <a:lnSpc>
                <a:spcPts val="1350"/>
              </a:lnSpc>
            </a:pPr>
            <a:r>
              <a:rPr lang="en-US" sz="1400" b="0" dirty="0">
                <a:solidFill>
                  <a:srgbClr val="CCCCCC"/>
                </a:solidFill>
                <a:effectLst/>
                <a:latin typeface="Menlo" panose="020B0609030804020204" pitchFamily="49" charset="0"/>
              </a:rPr>
              <a:t>RPP </a:t>
            </a:r>
            <a:r>
              <a:rPr lang="en-US" sz="1400" b="0" dirty="0" err="1">
                <a:solidFill>
                  <a:srgbClr val="CCCCCC"/>
                </a:solidFill>
                <a:effectLst/>
                <a:latin typeface="Menlo" panose="020B0609030804020204" pitchFamily="49" charset="0"/>
              </a:rPr>
              <a:t>Hard:move</a:t>
            </a:r>
            <a:endParaRPr lang="en-US" sz="1400" b="0" dirty="0">
              <a:solidFill>
                <a:srgbClr val="CCCCCC"/>
              </a:solidFill>
              <a:effectLst/>
              <a:latin typeface="Menlo" panose="020B0609030804020204" pitchFamily="49" charset="0"/>
            </a:endParaRPr>
          </a:p>
          <a:p>
            <a:pPr lvl="1"/>
            <a:endParaRPr lang="en-US" sz="1400" b="0" dirty="0">
              <a:solidFill>
                <a:srgbClr val="CCCCCC"/>
              </a:solidFill>
              <a:effectLst/>
              <a:latin typeface="Meiryo" panose="020B0604030504040204" pitchFamily="34" charset="-128"/>
              <a:ea typeface="Meiryo" panose="020B0604030504040204" pitchFamily="34" charset="-128"/>
            </a:endParaRPr>
          </a:p>
          <a:p>
            <a:pPr lvl="1"/>
            <a:endParaRPr lang="en-US" sz="1400" b="0" dirty="0">
              <a:solidFill>
                <a:srgbClr val="CCCCCC"/>
              </a:solidFill>
              <a:effectLst/>
              <a:latin typeface="Meiryo" panose="020B0604030504040204" pitchFamily="34" charset="-128"/>
              <a:ea typeface="Meiryo" panose="020B0604030504040204" pitchFamily="34" charset="-128"/>
            </a:endParaRPr>
          </a:p>
        </p:txBody>
      </p:sp>
      <p:sp>
        <p:nvSpPr>
          <p:cNvPr id="4" name="Right Brace 3">
            <a:extLst>
              <a:ext uri="{FF2B5EF4-FFF2-40B4-BE49-F238E27FC236}">
                <a16:creationId xmlns:a16="http://schemas.microsoft.com/office/drawing/2014/main" id="{1B41BA53-7E1A-79DA-4AAE-2DAAC3B0B066}"/>
              </a:ext>
            </a:extLst>
          </p:cNvPr>
          <p:cNvSpPr/>
          <p:nvPr/>
        </p:nvSpPr>
        <p:spPr>
          <a:xfrm>
            <a:off x="8211838" y="4444093"/>
            <a:ext cx="345989" cy="7195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5" name="TextBox 4">
            <a:extLst>
              <a:ext uri="{FF2B5EF4-FFF2-40B4-BE49-F238E27FC236}">
                <a16:creationId xmlns:a16="http://schemas.microsoft.com/office/drawing/2014/main" id="{AF6FA6E1-7FD5-4D4F-C391-198C67C579D9}"/>
              </a:ext>
            </a:extLst>
          </p:cNvPr>
          <p:cNvSpPr txBox="1"/>
          <p:nvPr/>
        </p:nvSpPr>
        <p:spPr>
          <a:xfrm>
            <a:off x="8643038" y="4724803"/>
            <a:ext cx="3548962" cy="369332"/>
          </a:xfrm>
          <a:prstGeom prst="rect">
            <a:avLst/>
          </a:prstGeom>
          <a:noFill/>
        </p:spPr>
        <p:txBody>
          <a:bodyPr wrap="square" rtlCol="0">
            <a:spAutoFit/>
          </a:bodyPr>
          <a:lstStyle/>
          <a:p>
            <a:r>
              <a:rPr lang="en-JP" dirty="0">
                <a:latin typeface="Meiryo" panose="020B0604030504040204" pitchFamily="34" charset="-128"/>
                <a:ea typeface="Meiryo" panose="020B0604030504040204" pitchFamily="34" charset="-128"/>
              </a:rPr>
              <a:t>N_PLACEMENTS 回繰り返す</a:t>
            </a:r>
          </a:p>
        </p:txBody>
      </p:sp>
      <p:sp>
        <p:nvSpPr>
          <p:cNvPr id="7" name="Right Brace 6">
            <a:extLst>
              <a:ext uri="{FF2B5EF4-FFF2-40B4-BE49-F238E27FC236}">
                <a16:creationId xmlns:a16="http://schemas.microsoft.com/office/drawing/2014/main" id="{BF87D8D4-3101-BB0E-E332-AAD8A4199748}"/>
              </a:ext>
            </a:extLst>
          </p:cNvPr>
          <p:cNvSpPr/>
          <p:nvPr/>
        </p:nvSpPr>
        <p:spPr>
          <a:xfrm>
            <a:off x="8211838" y="740767"/>
            <a:ext cx="345989" cy="29297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8" name="TextBox 7">
            <a:extLst>
              <a:ext uri="{FF2B5EF4-FFF2-40B4-BE49-F238E27FC236}">
                <a16:creationId xmlns:a16="http://schemas.microsoft.com/office/drawing/2014/main" id="{BF1AFE93-0BDB-358E-CDDF-A84B627F4E43}"/>
              </a:ext>
            </a:extLst>
          </p:cNvPr>
          <p:cNvSpPr txBox="1"/>
          <p:nvPr/>
        </p:nvSpPr>
        <p:spPr>
          <a:xfrm>
            <a:off x="8643038" y="2020957"/>
            <a:ext cx="3548962" cy="369332"/>
          </a:xfrm>
          <a:prstGeom prst="rect">
            <a:avLst/>
          </a:prstGeom>
          <a:noFill/>
        </p:spPr>
        <p:txBody>
          <a:bodyPr wrap="square" rtlCol="0">
            <a:spAutoFit/>
          </a:bodyPr>
          <a:lstStyle/>
          <a:p>
            <a:r>
              <a:rPr lang="en-JP" dirty="0">
                <a:latin typeface="Meiryo" panose="020B0604030504040204" pitchFamily="34" charset="-128"/>
                <a:ea typeface="Meiryo" panose="020B0604030504040204" pitchFamily="34" charset="-128"/>
              </a:rPr>
              <a:t>探索・・・</a:t>
            </a:r>
          </a:p>
        </p:txBody>
      </p:sp>
    </p:spTree>
    <p:extLst>
      <p:ext uri="{BB962C8B-B14F-4D97-AF65-F5344CB8AC3E}">
        <p14:creationId xmlns:p14="http://schemas.microsoft.com/office/powerpoint/2010/main" val="3084915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9577-38DE-6FB8-914C-98482B7B7A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A9558-5FD2-7C11-A49D-BE71D0CD2EB3}"/>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 Temp/Energy の様子</a:t>
            </a:r>
          </a:p>
        </p:txBody>
      </p:sp>
      <p:sp>
        <p:nvSpPr>
          <p:cNvPr id="3" name="Date Placeholder 2">
            <a:extLst>
              <a:ext uri="{FF2B5EF4-FFF2-40B4-BE49-F238E27FC236}">
                <a16:creationId xmlns:a16="http://schemas.microsoft.com/office/drawing/2014/main" id="{78CF7D91-CC60-1309-86CC-39ACB6E2D824}"/>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72282278-2911-966C-8C8B-7261FA1544C1}"/>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3CE37063-B587-6AEE-9F0A-435B8C18074F}"/>
              </a:ext>
            </a:extLst>
          </p:cNvPr>
          <p:cNvSpPr txBox="1"/>
          <p:nvPr/>
        </p:nvSpPr>
        <p:spPr>
          <a:xfrm>
            <a:off x="432485" y="634327"/>
            <a:ext cx="11576997" cy="2534027"/>
          </a:xfrm>
          <a:prstGeom prst="rect">
            <a:avLst/>
          </a:prstGeom>
          <a:noFill/>
        </p:spPr>
        <p:txBody>
          <a:bodyPr wrap="square">
            <a:spAutoFit/>
          </a:bodyPr>
          <a:lstStyle/>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b="0" dirty="0">
              <a:solidFill>
                <a:srgbClr val="CCCCCC"/>
              </a:solidFill>
              <a:effectLst/>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b="0" dirty="0">
              <a:solidFill>
                <a:srgbClr val="CCCCCC"/>
              </a:solidFill>
              <a:effectLst/>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b="0" dirty="0">
              <a:solidFill>
                <a:srgbClr val="CCCCCC"/>
              </a:solidFill>
              <a:effectLst/>
              <a:latin typeface="Menlo" panose="020B0609030804020204" pitchFamily="49" charset="0"/>
            </a:endParaRPr>
          </a:p>
          <a:p>
            <a:pPr lvl="1"/>
            <a:endParaRPr lang="en-US" sz="1400" b="0" dirty="0">
              <a:solidFill>
                <a:srgbClr val="CCCCCC"/>
              </a:solidFill>
              <a:effectLst/>
              <a:latin typeface="Meiryo" panose="020B0604030504040204" pitchFamily="34" charset="-128"/>
              <a:ea typeface="Meiryo" panose="020B0604030504040204" pitchFamily="34" charset="-128"/>
            </a:endParaRPr>
          </a:p>
          <a:p>
            <a:pPr lvl="1"/>
            <a:endParaRPr lang="en-US" sz="1400" b="0" dirty="0">
              <a:solidFill>
                <a:srgbClr val="CCCCCC"/>
              </a:solidFill>
              <a:effectLst/>
              <a:latin typeface="Meiryo" panose="020B0604030504040204" pitchFamily="34" charset="-128"/>
              <a:ea typeface="Meiryo" panose="020B0604030504040204" pitchFamily="34" charset="-128"/>
            </a:endParaRPr>
          </a:p>
          <a:p>
            <a:pPr lvl="1"/>
            <a:endParaRPr lang="en-US" sz="1400" b="0" dirty="0">
              <a:solidFill>
                <a:srgbClr val="CCCCCC"/>
              </a:solidFill>
              <a:effectLst/>
              <a:latin typeface="Meiryo" panose="020B0604030504040204" pitchFamily="34" charset="-128"/>
              <a:ea typeface="Meiryo" panose="020B0604030504040204" pitchFamily="34" charset="-128"/>
            </a:endParaRPr>
          </a:p>
        </p:txBody>
      </p:sp>
      <p:graphicFrame>
        <p:nvGraphicFramePr>
          <p:cNvPr id="4" name="Chart 3">
            <a:extLst>
              <a:ext uri="{FF2B5EF4-FFF2-40B4-BE49-F238E27FC236}">
                <a16:creationId xmlns:a16="http://schemas.microsoft.com/office/drawing/2014/main" id="{829C5577-AEDF-914B-70FF-2516B80A9C50}"/>
              </a:ext>
            </a:extLst>
          </p:cNvPr>
          <p:cNvGraphicFramePr>
            <a:graphicFrameLocks noChangeAspect="1"/>
          </p:cNvGraphicFramePr>
          <p:nvPr>
            <p:extLst>
              <p:ext uri="{D42A27DB-BD31-4B8C-83A1-F6EECF244321}">
                <p14:modId xmlns:p14="http://schemas.microsoft.com/office/powerpoint/2010/main" val="3581180605"/>
              </p:ext>
            </p:extLst>
          </p:nvPr>
        </p:nvGraphicFramePr>
        <p:xfrm>
          <a:off x="298405" y="890139"/>
          <a:ext cx="5778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9B0DBD1-488A-3B08-5BD5-6BAE490635C1}"/>
              </a:ext>
            </a:extLst>
          </p:cNvPr>
          <p:cNvGraphicFramePr>
            <a:graphicFrameLocks noChangeAspect="1"/>
          </p:cNvGraphicFramePr>
          <p:nvPr>
            <p:extLst>
              <p:ext uri="{D42A27DB-BD31-4B8C-83A1-F6EECF244321}">
                <p14:modId xmlns:p14="http://schemas.microsoft.com/office/powerpoint/2010/main" val="781450120"/>
              </p:ext>
            </p:extLst>
          </p:nvPr>
        </p:nvGraphicFramePr>
        <p:xfrm>
          <a:off x="6220983" y="890139"/>
          <a:ext cx="5727421" cy="432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Arrow Connector 8">
            <a:extLst>
              <a:ext uri="{FF2B5EF4-FFF2-40B4-BE49-F238E27FC236}">
                <a16:creationId xmlns:a16="http://schemas.microsoft.com/office/drawing/2014/main" id="{F3EEADC5-66D1-4871-7EAB-FF3DAED9E2BB}"/>
              </a:ext>
            </a:extLst>
          </p:cNvPr>
          <p:cNvCxnSpPr/>
          <p:nvPr/>
        </p:nvCxnSpPr>
        <p:spPr>
          <a:xfrm>
            <a:off x="3593206" y="1674253"/>
            <a:ext cx="6954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FD911F6-96D3-922D-2610-1D98389A42F5}"/>
              </a:ext>
            </a:extLst>
          </p:cNvPr>
          <p:cNvCxnSpPr/>
          <p:nvPr/>
        </p:nvCxnSpPr>
        <p:spPr>
          <a:xfrm>
            <a:off x="3593206" y="3114692"/>
            <a:ext cx="6954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1E8BFE-0200-E8D5-C14F-62CB95E6CC8C}"/>
              </a:ext>
            </a:extLst>
          </p:cNvPr>
          <p:cNvCxnSpPr>
            <a:cxnSpLocks/>
          </p:cNvCxnSpPr>
          <p:nvPr/>
        </p:nvCxnSpPr>
        <p:spPr>
          <a:xfrm flipH="1">
            <a:off x="1741967" y="2468602"/>
            <a:ext cx="82639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7A27EA-1C49-970B-1187-3BE15126578F}"/>
              </a:ext>
            </a:extLst>
          </p:cNvPr>
          <p:cNvCxnSpPr>
            <a:cxnSpLocks/>
          </p:cNvCxnSpPr>
          <p:nvPr/>
        </p:nvCxnSpPr>
        <p:spPr>
          <a:xfrm flipH="1">
            <a:off x="915573" y="3947526"/>
            <a:ext cx="82639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402F0D-DC2D-199D-7172-14B712161D63}"/>
              </a:ext>
            </a:extLst>
          </p:cNvPr>
          <p:cNvSpPr txBox="1"/>
          <p:nvPr/>
        </p:nvSpPr>
        <p:spPr>
          <a:xfrm>
            <a:off x="8319751" y="2680807"/>
            <a:ext cx="3382097" cy="369332"/>
          </a:xfrm>
          <a:prstGeom prst="rect">
            <a:avLst/>
          </a:prstGeom>
          <a:noFill/>
        </p:spPr>
        <p:txBody>
          <a:bodyPr wrap="square" rtlCol="0">
            <a:spAutoFit/>
          </a:bodyPr>
          <a:lstStyle/>
          <a:p>
            <a:r>
              <a:rPr lang="en-JP" dirty="0"/>
              <a:t>N_PLACEMENTS回繰り返し</a:t>
            </a:r>
          </a:p>
        </p:txBody>
      </p:sp>
    </p:spTree>
    <p:extLst>
      <p:ext uri="{BB962C8B-B14F-4D97-AF65-F5344CB8AC3E}">
        <p14:creationId xmlns:p14="http://schemas.microsoft.com/office/powerpoint/2010/main" val="2207781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B2243-22D1-D4D2-2BBF-B9E34A0640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808CA5-4DC8-20AE-D276-485FEA62111D}"/>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 アニール時間</a:t>
            </a:r>
            <a:r>
              <a:rPr lang="en-JP" sz="2000" dirty="0">
                <a:latin typeface="Meiryo" panose="020B0604030504040204" pitchFamily="34" charset="-128"/>
                <a:ea typeface="Meiryo" panose="020B0604030504040204" pitchFamily="34" charset="-128"/>
              </a:rPr>
              <a:t>(SIM_ANEL_STEP/N_PLACEMENT)</a:t>
            </a:r>
            <a:r>
              <a:rPr lang="en-JP" dirty="0">
                <a:latin typeface="Meiryo" panose="020B0604030504040204" pitchFamily="34" charset="-128"/>
                <a:ea typeface="Meiryo" panose="020B0604030504040204" pitchFamily="34" charset="-128"/>
              </a:rPr>
              <a:t>での違い</a:t>
            </a:r>
          </a:p>
        </p:txBody>
      </p:sp>
      <p:sp>
        <p:nvSpPr>
          <p:cNvPr id="3" name="Date Placeholder 2">
            <a:extLst>
              <a:ext uri="{FF2B5EF4-FFF2-40B4-BE49-F238E27FC236}">
                <a16:creationId xmlns:a16="http://schemas.microsoft.com/office/drawing/2014/main" id="{8EAD9C8A-9DBB-C478-14CB-8F4597CF7F28}"/>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BF508C36-ADD2-BEA4-0172-B77B0C0C9FD1}"/>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8" name="TextBox 7">
            <a:extLst>
              <a:ext uri="{FF2B5EF4-FFF2-40B4-BE49-F238E27FC236}">
                <a16:creationId xmlns:a16="http://schemas.microsoft.com/office/drawing/2014/main" id="{354A197B-733B-86D0-FA3B-E952DF414EB4}"/>
              </a:ext>
            </a:extLst>
          </p:cNvPr>
          <p:cNvSpPr txBox="1"/>
          <p:nvPr/>
        </p:nvSpPr>
        <p:spPr>
          <a:xfrm>
            <a:off x="1701731" y="666223"/>
            <a:ext cx="3007429" cy="5632311"/>
          </a:xfrm>
          <a:prstGeom prst="rect">
            <a:avLst/>
          </a:prstGeom>
          <a:noFill/>
        </p:spPr>
        <p:txBody>
          <a:bodyPr wrap="square">
            <a:spAutoFit/>
          </a:bodyPr>
          <a:lstStyle/>
          <a:p>
            <a:r>
              <a:rPr lang="en-JP" sz="1000" dirty="0">
                <a:latin typeface="Courier New" panose="02070309020205020404" pitchFamily="49" charset="0"/>
                <a:ea typeface="Meiryo UI" panose="020B0604030504040204" pitchFamily="34" charset="-128"/>
                <a:cs typeface="Courier New" panose="02070309020205020404" pitchFamily="49" charset="0"/>
              </a:rPr>
              <a:t>+----------------+----------+</a:t>
            </a:r>
          </a:p>
          <a:p>
            <a:r>
              <a:rPr lang="en-JP" sz="1000" dirty="0">
                <a:latin typeface="Courier New" panose="02070309020205020404" pitchFamily="49" charset="0"/>
                <a:ea typeface="Meiryo UI" panose="020B0604030504040204" pitchFamily="34" charset="-128"/>
                <a:cs typeface="Courier New" panose="02070309020205020404" pitchFamily="49" charset="0"/>
              </a:rPr>
              <a:t>|      Name      |  Value   |</a:t>
            </a:r>
          </a:p>
          <a:p>
            <a:r>
              <a:rPr lang="en-JP" sz="1000" dirty="0">
                <a:latin typeface="Courier New" panose="02070309020205020404" pitchFamily="49" charset="0"/>
                <a:ea typeface="Meiryo UI" panose="020B0604030504040204" pitchFamily="34" charset="-128"/>
                <a:cs typeface="Courier New" panose="02070309020205020404" pitchFamily="49" charset="0"/>
              </a:rPr>
              <a:t>+----------------+----------+</a:t>
            </a:r>
          </a:p>
          <a:p>
            <a:r>
              <a:rPr lang="en-JP" sz="1000" dirty="0">
                <a:latin typeface="Courier New" panose="02070309020205020404" pitchFamily="49" charset="0"/>
                <a:ea typeface="Meiryo UI" panose="020B0604030504040204" pitchFamily="34" charset="-128"/>
                <a:cs typeface="Courier New" panose="02070309020205020404" pitchFamily="49" charset="0"/>
              </a:rPr>
              <a:t>|    Circuit     | DiffAmp  |</a:t>
            </a:r>
          </a:p>
          <a:p>
            <a:r>
              <a:rPr lang="en-JP" sz="1000" dirty="0">
                <a:latin typeface="Courier New" panose="02070309020205020404" pitchFamily="49" charset="0"/>
                <a:ea typeface="Meiryo UI" panose="020B0604030504040204" pitchFamily="34" charset="-128"/>
                <a:cs typeface="Courier New" panose="02070309020205020404" pitchFamily="49" charset="0"/>
              </a:rPr>
              <a:t>| Time taken [s] |    3     |</a:t>
            </a:r>
          </a:p>
          <a:p>
            <a:r>
              <a:rPr lang="en-JP" sz="1000" dirty="0">
                <a:latin typeface="Courier New" panose="02070309020205020404" pitchFamily="49" charset="0"/>
                <a:ea typeface="Meiryo UI" panose="020B0604030504040204" pitchFamily="34" charset="-128"/>
                <a:cs typeface="Courier New" panose="02070309020205020404" pitchFamily="49" charset="0"/>
              </a:rPr>
              <a:t>|   Placements   |   1000   |</a:t>
            </a:r>
          </a:p>
          <a:p>
            <a:r>
              <a:rPr lang="en-JP" sz="1000" dirty="0">
                <a:latin typeface="Courier New" panose="02070309020205020404" pitchFamily="49" charset="0"/>
                <a:ea typeface="Meiryo UI" panose="020B0604030504040204" pitchFamily="34" charset="-128"/>
                <a:cs typeface="Courier New" panose="02070309020205020404" pitchFamily="49" charset="0"/>
              </a:rPr>
              <a:t>|   Total HPWL   </a:t>
            </a:r>
            <a:r>
              <a:rPr lang="en-JP" sz="1000" dirty="0">
                <a:highlight>
                  <a:srgbClr val="FFFF00"/>
                </a:highlight>
                <a:latin typeface="Courier New" panose="02070309020205020404" pitchFamily="49" charset="0"/>
                <a:ea typeface="Meiryo UI" panose="020B0604030504040204" pitchFamily="34" charset="-128"/>
                <a:cs typeface="Courier New" panose="02070309020205020404" pitchFamily="49" charset="0"/>
              </a:rPr>
              <a:t>|  2169.0  </a:t>
            </a:r>
            <a:r>
              <a:rPr lang="en-JP" sz="1000" dirty="0">
                <a:latin typeface="Courier New" panose="02070309020205020404" pitchFamily="49" charset="0"/>
                <a:ea typeface="Meiryo UI" panose="020B0604030504040204" pitchFamily="34" charset="-128"/>
                <a:cs typeface="Courier New" panose="02070309020205020404" pitchFamily="49" charset="0"/>
              </a:rPr>
              <a:t>|</a:t>
            </a:r>
          </a:p>
          <a:p>
            <a:r>
              <a:rPr lang="en-JP" sz="1000" dirty="0">
                <a:latin typeface="Courier New" panose="02070309020205020404" pitchFamily="49" charset="0"/>
                <a:ea typeface="Meiryo UI" panose="020B0604030504040204" pitchFamily="34" charset="-128"/>
                <a:cs typeface="Courier New" panose="02070309020205020404" pitchFamily="49" charset="0"/>
              </a:rPr>
              <a:t>|   Congestion   | 10992.22 |</a:t>
            </a:r>
          </a:p>
          <a:p>
            <a:r>
              <a:rPr lang="en-JP" sz="1000" dirty="0">
                <a:latin typeface="Courier New" panose="02070309020205020404" pitchFamily="49" charset="0"/>
                <a:ea typeface="Meiryo UI" panose="020B0604030504040204" pitchFamily="34" charset="-128"/>
                <a:cs typeface="Courier New" panose="02070309020205020404" pitchFamily="49" charset="0"/>
              </a:rPr>
              <a:t>|  Total width   |  721.0   |</a:t>
            </a:r>
          </a:p>
          <a:p>
            <a:r>
              <a:rPr lang="en-JP" sz="1000" dirty="0">
                <a:latin typeface="Courier New" panose="02070309020205020404" pitchFamily="49" charset="0"/>
                <a:ea typeface="Meiryo UI" panose="020B0604030504040204" pitchFamily="34" charset="-128"/>
                <a:cs typeface="Courier New" panose="02070309020205020404" pitchFamily="49" charset="0"/>
              </a:rPr>
              <a:t>|  Total height  |  737.0   |</a:t>
            </a:r>
          </a:p>
          <a:p>
            <a:r>
              <a:rPr lang="en-JP" sz="1000" dirty="0">
                <a:latin typeface="Courier New" panose="02070309020205020404" pitchFamily="49" charset="0"/>
                <a:ea typeface="Meiryo UI" panose="020B0604030504040204" pitchFamily="34" charset="-128"/>
                <a:cs typeface="Courier New" panose="02070309020205020404" pitchFamily="49" charset="0"/>
              </a:rPr>
              <a:t>|      Area      | 531377.0 |</a:t>
            </a:r>
          </a:p>
          <a:p>
            <a:r>
              <a:rPr lang="en-JP" sz="1000" dirty="0">
                <a:latin typeface="Courier New" panose="02070309020205020404" pitchFamily="49" charset="0"/>
                <a:ea typeface="Meiryo UI" panose="020B0604030504040204" pitchFamily="34" charset="-128"/>
                <a:cs typeface="Courier New" panose="02070309020205020404" pitchFamily="49" charset="0"/>
              </a:rPr>
              <a:t>+----------------+----------+</a:t>
            </a:r>
          </a:p>
          <a:p>
            <a:r>
              <a:rPr lang="en-JP" sz="1000" dirty="0">
                <a:latin typeface="Courier New" panose="02070309020205020404" pitchFamily="49" charset="0"/>
                <a:ea typeface="Meiryo UI" panose="020B0604030504040204" pitchFamily="34" charset="-128"/>
                <a:cs typeface="Courier New" panose="02070309020205020404" pitchFamily="49" charset="0"/>
              </a:rPr>
              <a:t>+----------------+----------+</a:t>
            </a:r>
          </a:p>
          <a:p>
            <a:r>
              <a:rPr lang="en-JP" sz="1000" dirty="0">
                <a:latin typeface="Courier New" panose="02070309020205020404" pitchFamily="49" charset="0"/>
                <a:ea typeface="Meiryo UI" panose="020B0604030504040204" pitchFamily="34" charset="-128"/>
                <a:cs typeface="Courier New" panose="02070309020205020404" pitchFamily="49" charset="0"/>
              </a:rPr>
              <a:t>|      Name      |  Value   |</a:t>
            </a:r>
          </a:p>
          <a:p>
            <a:r>
              <a:rPr lang="en-JP" sz="1000" dirty="0">
                <a:latin typeface="Courier New" panose="02070309020205020404" pitchFamily="49" charset="0"/>
                <a:ea typeface="Meiryo UI" panose="020B0604030504040204" pitchFamily="34" charset="-128"/>
                <a:cs typeface="Courier New" panose="02070309020205020404" pitchFamily="49" charset="0"/>
              </a:rPr>
              <a:t>+----------------+----------+</a:t>
            </a:r>
          </a:p>
          <a:p>
            <a:r>
              <a:rPr lang="en-JP" sz="1000" dirty="0">
                <a:latin typeface="Courier New" panose="02070309020205020404" pitchFamily="49" charset="0"/>
                <a:ea typeface="Meiryo UI" panose="020B0604030504040204" pitchFamily="34" charset="-128"/>
                <a:cs typeface="Courier New" panose="02070309020205020404" pitchFamily="49" charset="0"/>
              </a:rPr>
              <a:t>|    Circuit     | DiffAmp  |</a:t>
            </a:r>
          </a:p>
          <a:p>
            <a:r>
              <a:rPr lang="en-JP" sz="1000" dirty="0">
                <a:latin typeface="Courier New" panose="02070309020205020404" pitchFamily="49" charset="0"/>
                <a:ea typeface="Meiryo UI" panose="020B0604030504040204" pitchFamily="34" charset="-128"/>
                <a:cs typeface="Courier New" panose="02070309020205020404" pitchFamily="49" charset="0"/>
              </a:rPr>
              <a:t>| Time taken [s] |    18    |</a:t>
            </a:r>
          </a:p>
          <a:p>
            <a:r>
              <a:rPr lang="en-JP" sz="1000" dirty="0">
                <a:latin typeface="Courier New" panose="02070309020205020404" pitchFamily="49" charset="0"/>
                <a:ea typeface="Meiryo UI" panose="020B0604030504040204" pitchFamily="34" charset="-128"/>
                <a:cs typeface="Courier New" panose="02070309020205020404" pitchFamily="49" charset="0"/>
              </a:rPr>
              <a:t>|   Placements   |   1000   |</a:t>
            </a:r>
          </a:p>
          <a:p>
            <a:r>
              <a:rPr lang="en-JP" sz="1000" dirty="0">
                <a:latin typeface="Courier New" panose="02070309020205020404" pitchFamily="49" charset="0"/>
                <a:ea typeface="Meiryo UI" panose="020B0604030504040204" pitchFamily="34" charset="-128"/>
                <a:cs typeface="Courier New" panose="02070309020205020404" pitchFamily="49" charset="0"/>
              </a:rPr>
              <a:t>|   Total HPWL   </a:t>
            </a:r>
            <a:r>
              <a:rPr lang="en-JP" sz="1000" dirty="0">
                <a:highlight>
                  <a:srgbClr val="FFFF00"/>
                </a:highlight>
                <a:latin typeface="Courier New" panose="02070309020205020404" pitchFamily="49" charset="0"/>
                <a:ea typeface="Meiryo UI" panose="020B0604030504040204" pitchFamily="34" charset="-128"/>
                <a:cs typeface="Courier New" panose="02070309020205020404" pitchFamily="49" charset="0"/>
              </a:rPr>
              <a:t>|  2214.0  </a:t>
            </a:r>
            <a:r>
              <a:rPr lang="en-JP" sz="1000" dirty="0">
                <a:latin typeface="Courier New" panose="02070309020205020404" pitchFamily="49" charset="0"/>
                <a:ea typeface="Meiryo UI" panose="020B0604030504040204" pitchFamily="34" charset="-128"/>
                <a:cs typeface="Courier New" panose="02070309020205020404" pitchFamily="49" charset="0"/>
              </a:rPr>
              <a:t>|</a:t>
            </a:r>
          </a:p>
          <a:p>
            <a:r>
              <a:rPr lang="en-JP" sz="1000" dirty="0">
                <a:latin typeface="Courier New" panose="02070309020205020404" pitchFamily="49" charset="0"/>
                <a:ea typeface="Meiryo UI" panose="020B0604030504040204" pitchFamily="34" charset="-128"/>
                <a:cs typeface="Courier New" panose="02070309020205020404" pitchFamily="49" charset="0"/>
              </a:rPr>
              <a:t>|   Congestion   | 10814.54 |</a:t>
            </a:r>
          </a:p>
          <a:p>
            <a:r>
              <a:rPr lang="en-JP" sz="1000" dirty="0">
                <a:latin typeface="Courier New" panose="02070309020205020404" pitchFamily="49" charset="0"/>
                <a:ea typeface="Meiryo UI" panose="020B0604030504040204" pitchFamily="34" charset="-128"/>
                <a:cs typeface="Courier New" panose="02070309020205020404" pitchFamily="49" charset="0"/>
              </a:rPr>
              <a:t>|  Total width   |  692.5   |</a:t>
            </a:r>
          </a:p>
          <a:p>
            <a:r>
              <a:rPr lang="en-JP" sz="1000" dirty="0">
                <a:latin typeface="Courier New" panose="02070309020205020404" pitchFamily="49" charset="0"/>
                <a:ea typeface="Meiryo UI" panose="020B0604030504040204" pitchFamily="34" charset="-128"/>
                <a:cs typeface="Courier New" panose="02070309020205020404" pitchFamily="49" charset="0"/>
              </a:rPr>
              <a:t>|  Total height  |  737.0   |</a:t>
            </a:r>
          </a:p>
          <a:p>
            <a:r>
              <a:rPr lang="en-JP" sz="1000" dirty="0">
                <a:latin typeface="Courier New" panose="02070309020205020404" pitchFamily="49" charset="0"/>
                <a:ea typeface="Meiryo UI" panose="020B0604030504040204" pitchFamily="34" charset="-128"/>
                <a:cs typeface="Courier New" panose="02070309020205020404" pitchFamily="49" charset="0"/>
              </a:rPr>
              <a:t>|      Area      | 510372.5 |</a:t>
            </a:r>
          </a:p>
          <a:p>
            <a:r>
              <a:rPr lang="en-JP" sz="1000" dirty="0">
                <a:latin typeface="Courier New" panose="02070309020205020404" pitchFamily="49" charset="0"/>
                <a:ea typeface="Meiryo UI" panose="020B0604030504040204" pitchFamily="34" charset="-128"/>
                <a:cs typeface="Courier New" panose="02070309020205020404" pitchFamily="49" charset="0"/>
              </a:rPr>
              <a:t>+----------------+----------+</a:t>
            </a:r>
          </a:p>
          <a:p>
            <a:r>
              <a:rPr lang="en-JP" sz="1000" dirty="0">
                <a:latin typeface="Courier New" panose="02070309020205020404" pitchFamily="49" charset="0"/>
                <a:ea typeface="Meiryo UI" panose="020B0604030504040204" pitchFamily="34" charset="-128"/>
                <a:cs typeface="Courier New" panose="02070309020205020404" pitchFamily="49" charset="0"/>
              </a:rPr>
              <a:t>+----------------+----------+</a:t>
            </a:r>
          </a:p>
          <a:p>
            <a:r>
              <a:rPr lang="en-JP" sz="1000" dirty="0">
                <a:latin typeface="Courier New" panose="02070309020205020404" pitchFamily="49" charset="0"/>
                <a:ea typeface="Meiryo UI" panose="020B0604030504040204" pitchFamily="34" charset="-128"/>
                <a:cs typeface="Courier New" panose="02070309020205020404" pitchFamily="49" charset="0"/>
              </a:rPr>
              <a:t>|      Name      |  Value   |</a:t>
            </a:r>
          </a:p>
          <a:p>
            <a:r>
              <a:rPr lang="en-JP" sz="1000" dirty="0">
                <a:latin typeface="Courier New" panose="02070309020205020404" pitchFamily="49" charset="0"/>
                <a:ea typeface="Meiryo UI" panose="020B0604030504040204" pitchFamily="34" charset="-128"/>
                <a:cs typeface="Courier New" panose="02070309020205020404" pitchFamily="49" charset="0"/>
              </a:rPr>
              <a:t>+----------------+----------+</a:t>
            </a:r>
          </a:p>
          <a:p>
            <a:r>
              <a:rPr lang="en-JP" sz="1000" dirty="0">
                <a:latin typeface="Courier New" panose="02070309020205020404" pitchFamily="49" charset="0"/>
                <a:ea typeface="Meiryo UI" panose="020B0604030504040204" pitchFamily="34" charset="-128"/>
                <a:cs typeface="Courier New" panose="02070309020205020404" pitchFamily="49" charset="0"/>
              </a:rPr>
              <a:t>|    Circuit     | DiffAmp  |</a:t>
            </a:r>
          </a:p>
          <a:p>
            <a:r>
              <a:rPr lang="en-JP" sz="1000" dirty="0">
                <a:latin typeface="Courier New" panose="02070309020205020404" pitchFamily="49" charset="0"/>
                <a:ea typeface="Meiryo UI" panose="020B0604030504040204" pitchFamily="34" charset="-128"/>
                <a:cs typeface="Courier New" panose="02070309020205020404" pitchFamily="49" charset="0"/>
              </a:rPr>
              <a:t>| Time taken [s] |   228    |</a:t>
            </a:r>
          </a:p>
          <a:p>
            <a:r>
              <a:rPr lang="en-JP" sz="1000" dirty="0">
                <a:latin typeface="Courier New" panose="02070309020205020404" pitchFamily="49" charset="0"/>
                <a:ea typeface="Meiryo UI" panose="020B0604030504040204" pitchFamily="34" charset="-128"/>
                <a:cs typeface="Courier New" panose="02070309020205020404" pitchFamily="49" charset="0"/>
              </a:rPr>
              <a:t>|   Placements   |   1000   |</a:t>
            </a:r>
          </a:p>
          <a:p>
            <a:r>
              <a:rPr lang="en-JP" sz="1000" dirty="0">
                <a:latin typeface="Courier New" panose="02070309020205020404" pitchFamily="49" charset="0"/>
                <a:ea typeface="Meiryo UI" panose="020B0604030504040204" pitchFamily="34" charset="-128"/>
                <a:cs typeface="Courier New" panose="02070309020205020404" pitchFamily="49" charset="0"/>
              </a:rPr>
              <a:t>|   Total HPWL   </a:t>
            </a:r>
            <a:r>
              <a:rPr lang="en-JP" sz="1000" dirty="0">
                <a:highlight>
                  <a:srgbClr val="FFFF00"/>
                </a:highlight>
                <a:latin typeface="Courier New" panose="02070309020205020404" pitchFamily="49" charset="0"/>
                <a:ea typeface="Meiryo UI" panose="020B0604030504040204" pitchFamily="34" charset="-128"/>
                <a:cs typeface="Courier New" panose="02070309020205020404" pitchFamily="49" charset="0"/>
              </a:rPr>
              <a:t>|  2275.0  </a:t>
            </a:r>
            <a:r>
              <a:rPr lang="en-JP" sz="1000" dirty="0">
                <a:latin typeface="Courier New" panose="02070309020205020404" pitchFamily="49" charset="0"/>
                <a:ea typeface="Meiryo UI" panose="020B0604030504040204" pitchFamily="34" charset="-128"/>
                <a:cs typeface="Courier New" panose="02070309020205020404" pitchFamily="49" charset="0"/>
              </a:rPr>
              <a:t>|</a:t>
            </a:r>
          </a:p>
          <a:p>
            <a:r>
              <a:rPr lang="en-JP" sz="1000" dirty="0">
                <a:latin typeface="Courier New" panose="02070309020205020404" pitchFamily="49" charset="0"/>
                <a:ea typeface="Meiryo UI" panose="020B0604030504040204" pitchFamily="34" charset="-128"/>
                <a:cs typeface="Courier New" panose="02070309020205020404" pitchFamily="49" charset="0"/>
              </a:rPr>
              <a:t>|   Congestion   | 3819.86  |</a:t>
            </a:r>
          </a:p>
          <a:p>
            <a:r>
              <a:rPr lang="en-JP" sz="1000" dirty="0">
                <a:latin typeface="Courier New" panose="02070309020205020404" pitchFamily="49" charset="0"/>
                <a:ea typeface="Meiryo UI" panose="020B0604030504040204" pitchFamily="34" charset="-128"/>
                <a:cs typeface="Courier New" panose="02070309020205020404" pitchFamily="49" charset="0"/>
              </a:rPr>
              <a:t>|  Total width   |  1016.0  |</a:t>
            </a:r>
          </a:p>
          <a:p>
            <a:r>
              <a:rPr lang="en-JP" sz="1000" dirty="0">
                <a:latin typeface="Courier New" panose="02070309020205020404" pitchFamily="49" charset="0"/>
                <a:ea typeface="Meiryo UI" panose="020B0604030504040204" pitchFamily="34" charset="-128"/>
                <a:cs typeface="Courier New" panose="02070309020205020404" pitchFamily="49" charset="0"/>
              </a:rPr>
              <a:t>|  Total height  |  721.0   |</a:t>
            </a:r>
          </a:p>
          <a:p>
            <a:r>
              <a:rPr lang="en-JP" sz="1000" dirty="0">
                <a:latin typeface="Courier New" panose="02070309020205020404" pitchFamily="49" charset="0"/>
                <a:ea typeface="Meiryo UI" panose="020B0604030504040204" pitchFamily="34" charset="-128"/>
                <a:cs typeface="Courier New" panose="02070309020205020404" pitchFamily="49" charset="0"/>
              </a:rPr>
              <a:t>|      Area      | 732536.0 |</a:t>
            </a:r>
          </a:p>
          <a:p>
            <a:r>
              <a:rPr lang="en-JP" sz="1000" dirty="0">
                <a:latin typeface="Courier New" panose="02070309020205020404" pitchFamily="49" charset="0"/>
                <a:ea typeface="Meiryo UI" panose="020B0604030504040204" pitchFamily="34" charset="-128"/>
                <a:cs typeface="Courier New" panose="02070309020205020404" pitchFamily="49" charset="0"/>
              </a:rPr>
              <a:t>+----------------+----------+</a:t>
            </a:r>
          </a:p>
        </p:txBody>
      </p:sp>
      <p:sp>
        <p:nvSpPr>
          <p:cNvPr id="15" name="TextBox 14">
            <a:extLst>
              <a:ext uri="{FF2B5EF4-FFF2-40B4-BE49-F238E27FC236}">
                <a16:creationId xmlns:a16="http://schemas.microsoft.com/office/drawing/2014/main" id="{AC0CE964-AF5E-322D-F210-FCDE79455843}"/>
              </a:ext>
            </a:extLst>
          </p:cNvPr>
          <p:cNvSpPr txBox="1"/>
          <p:nvPr/>
        </p:nvSpPr>
        <p:spPr>
          <a:xfrm>
            <a:off x="4230592" y="1442643"/>
            <a:ext cx="1440180" cy="369332"/>
          </a:xfrm>
          <a:prstGeom prst="rect">
            <a:avLst/>
          </a:prstGeom>
          <a:noFill/>
        </p:spPr>
        <p:txBody>
          <a:bodyPr wrap="square" rtlCol="0">
            <a:spAutoFit/>
          </a:bodyPr>
          <a:lstStyle/>
          <a:p>
            <a:r>
              <a:rPr lang="en-JP" dirty="0"/>
              <a:t>20/1000</a:t>
            </a:r>
          </a:p>
        </p:txBody>
      </p:sp>
      <p:sp>
        <p:nvSpPr>
          <p:cNvPr id="16" name="TextBox 15">
            <a:extLst>
              <a:ext uri="{FF2B5EF4-FFF2-40B4-BE49-F238E27FC236}">
                <a16:creationId xmlns:a16="http://schemas.microsoft.com/office/drawing/2014/main" id="{13333FD4-0E9A-FE8C-D3B4-670D6EC62865}"/>
              </a:ext>
            </a:extLst>
          </p:cNvPr>
          <p:cNvSpPr txBox="1"/>
          <p:nvPr/>
        </p:nvSpPr>
        <p:spPr>
          <a:xfrm>
            <a:off x="4230592" y="3292545"/>
            <a:ext cx="1440180" cy="369332"/>
          </a:xfrm>
          <a:prstGeom prst="rect">
            <a:avLst/>
          </a:prstGeom>
          <a:noFill/>
        </p:spPr>
        <p:txBody>
          <a:bodyPr wrap="square" rtlCol="0">
            <a:spAutoFit/>
          </a:bodyPr>
          <a:lstStyle/>
          <a:p>
            <a:r>
              <a:rPr lang="en-JP" dirty="0"/>
              <a:t>200/1000</a:t>
            </a:r>
          </a:p>
        </p:txBody>
      </p:sp>
      <p:sp>
        <p:nvSpPr>
          <p:cNvPr id="18" name="TextBox 17">
            <a:extLst>
              <a:ext uri="{FF2B5EF4-FFF2-40B4-BE49-F238E27FC236}">
                <a16:creationId xmlns:a16="http://schemas.microsoft.com/office/drawing/2014/main" id="{8F622907-337D-67F5-73E9-7DAF2B2452C4}"/>
              </a:ext>
            </a:extLst>
          </p:cNvPr>
          <p:cNvSpPr txBox="1"/>
          <p:nvPr/>
        </p:nvSpPr>
        <p:spPr>
          <a:xfrm>
            <a:off x="4230592" y="5230691"/>
            <a:ext cx="1440180" cy="369332"/>
          </a:xfrm>
          <a:prstGeom prst="rect">
            <a:avLst/>
          </a:prstGeom>
          <a:noFill/>
        </p:spPr>
        <p:txBody>
          <a:bodyPr wrap="square" rtlCol="0">
            <a:spAutoFit/>
          </a:bodyPr>
          <a:lstStyle/>
          <a:p>
            <a:r>
              <a:rPr lang="en-JP" dirty="0"/>
              <a:t>2000/1000</a:t>
            </a:r>
          </a:p>
        </p:txBody>
      </p:sp>
      <p:sp>
        <p:nvSpPr>
          <p:cNvPr id="20" name="TextBox 19">
            <a:extLst>
              <a:ext uri="{FF2B5EF4-FFF2-40B4-BE49-F238E27FC236}">
                <a16:creationId xmlns:a16="http://schemas.microsoft.com/office/drawing/2014/main" id="{919CCCCB-D7FB-0956-0387-05B933C8E47D}"/>
              </a:ext>
            </a:extLst>
          </p:cNvPr>
          <p:cNvSpPr txBox="1"/>
          <p:nvPr/>
        </p:nvSpPr>
        <p:spPr>
          <a:xfrm>
            <a:off x="6067167" y="661055"/>
            <a:ext cx="3007429" cy="5632311"/>
          </a:xfrm>
          <a:prstGeom prst="rect">
            <a:avLst/>
          </a:prstGeom>
          <a:noFill/>
        </p:spPr>
        <p:txBody>
          <a:bodyPr wrap="square">
            <a:spAutoFit/>
          </a:bodyPr>
          <a:lstStyle/>
          <a:p>
            <a:r>
              <a:rPr lang="en-US" sz="1000" dirty="0">
                <a:latin typeface="Courier New" panose="02070309020205020404" pitchFamily="49" charset="0"/>
                <a:ea typeface="Meiryo UI" panose="020B0604030504040204" pitchFamily="34" charset="-128"/>
                <a:cs typeface="Courier New" panose="02070309020205020404" pitchFamily="49" charset="0"/>
              </a:rPr>
              <a:t>+----------------+----------+</a:t>
            </a:r>
          </a:p>
          <a:p>
            <a:r>
              <a:rPr lang="en-US" sz="1000" dirty="0">
                <a:latin typeface="Courier New" panose="02070309020205020404" pitchFamily="49" charset="0"/>
                <a:ea typeface="Meiryo UI" panose="020B0604030504040204" pitchFamily="34" charset="-128"/>
                <a:cs typeface="Courier New" panose="02070309020205020404" pitchFamily="49" charset="0"/>
              </a:rPr>
              <a:t>|      Name      |  Value   |</a:t>
            </a:r>
          </a:p>
          <a:p>
            <a:r>
              <a:rPr lang="en-US" sz="1000" dirty="0">
                <a:latin typeface="Courier New" panose="02070309020205020404" pitchFamily="49" charset="0"/>
                <a:ea typeface="Meiryo UI" panose="020B0604030504040204" pitchFamily="34" charset="-128"/>
                <a:cs typeface="Courier New" panose="02070309020205020404" pitchFamily="49" charset="0"/>
              </a:rPr>
              <a:t>+----------------+----------+</a:t>
            </a:r>
          </a:p>
          <a:p>
            <a:r>
              <a:rPr lang="en-US" sz="1000" dirty="0">
                <a:latin typeface="Courier New" panose="02070309020205020404" pitchFamily="49" charset="0"/>
                <a:ea typeface="Meiryo UI" panose="020B0604030504040204" pitchFamily="34" charset="-128"/>
                <a:cs typeface="Courier New" panose="02070309020205020404" pitchFamily="49" charset="0"/>
              </a:rPr>
              <a:t>|    Circuit     | </a:t>
            </a:r>
            <a:r>
              <a:rPr lang="en-US" sz="1000" dirty="0" err="1">
                <a:latin typeface="Courier New" panose="02070309020205020404" pitchFamily="49" charset="0"/>
                <a:ea typeface="Meiryo UI" panose="020B0604030504040204" pitchFamily="34" charset="-128"/>
                <a:cs typeface="Courier New" panose="02070309020205020404" pitchFamily="49" charset="0"/>
              </a:rPr>
              <a:t>DiffAmp</a:t>
            </a:r>
            <a:r>
              <a:rPr lang="en-US" sz="1000" dirty="0">
                <a:latin typeface="Courier New" panose="02070309020205020404" pitchFamily="49" charset="0"/>
                <a:ea typeface="Meiryo UI" panose="020B0604030504040204" pitchFamily="34" charset="-128"/>
                <a:cs typeface="Courier New" panose="02070309020205020404" pitchFamily="49" charset="0"/>
              </a:rPr>
              <a:t>  |</a:t>
            </a:r>
          </a:p>
          <a:p>
            <a:r>
              <a:rPr lang="en-US" sz="1000" dirty="0">
                <a:latin typeface="Courier New" panose="02070309020205020404" pitchFamily="49" charset="0"/>
                <a:ea typeface="Meiryo UI" panose="020B0604030504040204" pitchFamily="34" charset="-128"/>
                <a:cs typeface="Courier New" panose="02070309020205020404" pitchFamily="49" charset="0"/>
              </a:rPr>
              <a:t>| Time taken [s] |    14    |</a:t>
            </a:r>
          </a:p>
          <a:p>
            <a:r>
              <a:rPr lang="en-US" sz="1000" dirty="0">
                <a:latin typeface="Courier New" panose="02070309020205020404" pitchFamily="49" charset="0"/>
                <a:ea typeface="Meiryo UI" panose="020B0604030504040204" pitchFamily="34" charset="-128"/>
                <a:cs typeface="Courier New" panose="02070309020205020404" pitchFamily="49" charset="0"/>
              </a:rPr>
              <a:t>|   Placements   |   100    |</a:t>
            </a:r>
          </a:p>
          <a:p>
            <a:r>
              <a:rPr lang="en-US" sz="1000" dirty="0">
                <a:latin typeface="Courier New" panose="02070309020205020404" pitchFamily="49" charset="0"/>
                <a:ea typeface="Meiryo UI" panose="020B0604030504040204" pitchFamily="34" charset="-128"/>
                <a:cs typeface="Courier New" panose="02070309020205020404" pitchFamily="49" charset="0"/>
              </a:rPr>
              <a:t>|   Total HPWL   </a:t>
            </a:r>
            <a:r>
              <a:rPr lang="en-US" sz="1000" dirty="0">
                <a:highlight>
                  <a:srgbClr val="FFFF00"/>
                </a:highlight>
                <a:latin typeface="Courier New" panose="02070309020205020404" pitchFamily="49" charset="0"/>
                <a:ea typeface="Meiryo UI" panose="020B0604030504040204" pitchFamily="34" charset="-128"/>
                <a:cs typeface="Courier New" panose="02070309020205020404" pitchFamily="49" charset="0"/>
              </a:rPr>
              <a:t>|  2279.0  </a:t>
            </a:r>
            <a:r>
              <a:rPr lang="en-US" sz="1000" dirty="0">
                <a:latin typeface="Courier New" panose="02070309020205020404" pitchFamily="49" charset="0"/>
                <a:ea typeface="Meiryo UI" panose="020B0604030504040204" pitchFamily="34" charset="-128"/>
                <a:cs typeface="Courier New" panose="02070309020205020404" pitchFamily="49" charset="0"/>
              </a:rPr>
              <a:t>|</a:t>
            </a:r>
          </a:p>
          <a:p>
            <a:r>
              <a:rPr lang="en-US" sz="1000" dirty="0">
                <a:latin typeface="Courier New" panose="02070309020205020404" pitchFamily="49" charset="0"/>
                <a:ea typeface="Meiryo UI" panose="020B0604030504040204" pitchFamily="34" charset="-128"/>
                <a:cs typeface="Courier New" panose="02070309020205020404" pitchFamily="49" charset="0"/>
              </a:rPr>
              <a:t>|   Congestion   | 16194.73 |</a:t>
            </a:r>
          </a:p>
          <a:p>
            <a:r>
              <a:rPr lang="en-US" sz="1000" dirty="0">
                <a:latin typeface="Courier New" panose="02070309020205020404" pitchFamily="49" charset="0"/>
                <a:ea typeface="Meiryo UI" panose="020B0604030504040204" pitchFamily="34" charset="-128"/>
                <a:cs typeface="Courier New" panose="02070309020205020404" pitchFamily="49" charset="0"/>
              </a:rPr>
              <a:t>|  Total width   |  737.0   |</a:t>
            </a:r>
          </a:p>
          <a:p>
            <a:r>
              <a:rPr lang="en-US" sz="1000" dirty="0">
                <a:latin typeface="Courier New" panose="02070309020205020404" pitchFamily="49" charset="0"/>
                <a:ea typeface="Meiryo UI" panose="020B0604030504040204" pitchFamily="34" charset="-128"/>
                <a:cs typeface="Courier New" panose="02070309020205020404" pitchFamily="49" charset="0"/>
              </a:rPr>
              <a:t>|  Total height  |  721.0   |</a:t>
            </a:r>
          </a:p>
          <a:p>
            <a:r>
              <a:rPr lang="en-US" sz="1000" dirty="0">
                <a:latin typeface="Courier New" panose="02070309020205020404" pitchFamily="49" charset="0"/>
                <a:ea typeface="Meiryo UI" panose="020B0604030504040204" pitchFamily="34" charset="-128"/>
                <a:cs typeface="Courier New" panose="02070309020205020404" pitchFamily="49" charset="0"/>
              </a:rPr>
              <a:t>|      Area      | 531377.0 |</a:t>
            </a:r>
          </a:p>
          <a:p>
            <a:r>
              <a:rPr lang="en-US" sz="1000" dirty="0">
                <a:latin typeface="Courier New" panose="02070309020205020404" pitchFamily="49" charset="0"/>
                <a:ea typeface="Meiryo UI" panose="020B0604030504040204" pitchFamily="34" charset="-128"/>
                <a:cs typeface="Courier New" panose="02070309020205020404" pitchFamily="49" charset="0"/>
              </a:rPr>
              <a:t>+----------------+----------+</a:t>
            </a:r>
          </a:p>
          <a:p>
            <a:r>
              <a:rPr lang="en-US" sz="1000" dirty="0">
                <a:latin typeface="Courier New" panose="02070309020205020404" pitchFamily="49" charset="0"/>
                <a:ea typeface="Meiryo UI" panose="020B0604030504040204" pitchFamily="34" charset="-128"/>
                <a:cs typeface="Courier New" panose="02070309020205020404" pitchFamily="49" charset="0"/>
              </a:rPr>
              <a:t>+----------------+----------+</a:t>
            </a:r>
          </a:p>
          <a:p>
            <a:r>
              <a:rPr lang="en-US" sz="1000" dirty="0">
                <a:latin typeface="Courier New" panose="02070309020205020404" pitchFamily="49" charset="0"/>
                <a:ea typeface="Meiryo UI" panose="020B0604030504040204" pitchFamily="34" charset="-128"/>
                <a:cs typeface="Courier New" panose="02070309020205020404" pitchFamily="49" charset="0"/>
              </a:rPr>
              <a:t>|      Name      |  Value   |</a:t>
            </a:r>
          </a:p>
          <a:p>
            <a:r>
              <a:rPr lang="en-US" sz="1000" dirty="0">
                <a:latin typeface="Courier New" panose="02070309020205020404" pitchFamily="49" charset="0"/>
                <a:ea typeface="Meiryo UI" panose="020B0604030504040204" pitchFamily="34" charset="-128"/>
                <a:cs typeface="Courier New" panose="02070309020205020404" pitchFamily="49" charset="0"/>
              </a:rPr>
              <a:t>+----------------+----------+</a:t>
            </a:r>
          </a:p>
          <a:p>
            <a:r>
              <a:rPr lang="en-US" sz="1000" dirty="0">
                <a:latin typeface="Courier New" panose="02070309020205020404" pitchFamily="49" charset="0"/>
                <a:ea typeface="Meiryo UI" panose="020B0604030504040204" pitchFamily="34" charset="-128"/>
                <a:cs typeface="Courier New" panose="02070309020205020404" pitchFamily="49" charset="0"/>
              </a:rPr>
              <a:t>|    Circuit     | </a:t>
            </a:r>
            <a:r>
              <a:rPr lang="en-US" sz="1000" dirty="0" err="1">
                <a:latin typeface="Courier New" panose="02070309020205020404" pitchFamily="49" charset="0"/>
                <a:ea typeface="Meiryo UI" panose="020B0604030504040204" pitchFamily="34" charset="-128"/>
                <a:cs typeface="Courier New" panose="02070309020205020404" pitchFamily="49" charset="0"/>
              </a:rPr>
              <a:t>DiffAmp</a:t>
            </a:r>
            <a:r>
              <a:rPr lang="en-US" sz="1000" dirty="0">
                <a:latin typeface="Courier New" panose="02070309020205020404" pitchFamily="49" charset="0"/>
                <a:ea typeface="Meiryo UI" panose="020B0604030504040204" pitchFamily="34" charset="-128"/>
                <a:cs typeface="Courier New" panose="02070309020205020404" pitchFamily="49" charset="0"/>
              </a:rPr>
              <a:t>  |</a:t>
            </a:r>
          </a:p>
          <a:p>
            <a:r>
              <a:rPr lang="en-US" sz="1000" dirty="0">
                <a:latin typeface="Courier New" panose="02070309020205020404" pitchFamily="49" charset="0"/>
                <a:ea typeface="Meiryo UI" panose="020B0604030504040204" pitchFamily="34" charset="-128"/>
                <a:cs typeface="Courier New" panose="02070309020205020404" pitchFamily="49" charset="0"/>
              </a:rPr>
              <a:t>| Time taken [s] |    23    |</a:t>
            </a:r>
          </a:p>
          <a:p>
            <a:r>
              <a:rPr lang="en-US" sz="1000" dirty="0">
                <a:latin typeface="Courier New" panose="02070309020205020404" pitchFamily="49" charset="0"/>
                <a:ea typeface="Meiryo UI" panose="020B0604030504040204" pitchFamily="34" charset="-128"/>
                <a:cs typeface="Courier New" panose="02070309020205020404" pitchFamily="49" charset="0"/>
              </a:rPr>
              <a:t>|   Placements   |   1000   |</a:t>
            </a:r>
          </a:p>
          <a:p>
            <a:r>
              <a:rPr lang="en-US" sz="1000" dirty="0">
                <a:latin typeface="Courier New" panose="02070309020205020404" pitchFamily="49" charset="0"/>
                <a:ea typeface="Meiryo UI" panose="020B0604030504040204" pitchFamily="34" charset="-128"/>
                <a:cs typeface="Courier New" panose="02070309020205020404" pitchFamily="49" charset="0"/>
              </a:rPr>
              <a:t>|   Total HPWL   </a:t>
            </a:r>
            <a:r>
              <a:rPr lang="en-US" sz="1000" dirty="0">
                <a:highlight>
                  <a:srgbClr val="FFFF00"/>
                </a:highlight>
                <a:latin typeface="Courier New" panose="02070309020205020404" pitchFamily="49" charset="0"/>
                <a:ea typeface="Meiryo UI" panose="020B0604030504040204" pitchFamily="34" charset="-128"/>
                <a:cs typeface="Courier New" panose="02070309020205020404" pitchFamily="49" charset="0"/>
              </a:rPr>
              <a:t>|  2424.0  </a:t>
            </a:r>
            <a:r>
              <a:rPr lang="en-US" sz="1000" dirty="0">
                <a:latin typeface="Courier New" panose="02070309020205020404" pitchFamily="49" charset="0"/>
                <a:ea typeface="Meiryo UI" panose="020B0604030504040204" pitchFamily="34" charset="-128"/>
                <a:cs typeface="Courier New" panose="02070309020205020404" pitchFamily="49" charset="0"/>
              </a:rPr>
              <a:t>|</a:t>
            </a:r>
          </a:p>
          <a:p>
            <a:r>
              <a:rPr lang="en-US" sz="1000" dirty="0">
                <a:latin typeface="Courier New" panose="02070309020205020404" pitchFamily="49" charset="0"/>
                <a:ea typeface="Meiryo UI" panose="020B0604030504040204" pitchFamily="34" charset="-128"/>
                <a:cs typeface="Courier New" panose="02070309020205020404" pitchFamily="49" charset="0"/>
              </a:rPr>
              <a:t>|   Congestion   | 4628.38  |</a:t>
            </a:r>
          </a:p>
          <a:p>
            <a:r>
              <a:rPr lang="en-US" sz="1000" dirty="0">
                <a:latin typeface="Courier New" panose="02070309020205020404" pitchFamily="49" charset="0"/>
                <a:ea typeface="Meiryo UI" panose="020B0604030504040204" pitchFamily="34" charset="-128"/>
                <a:cs typeface="Courier New" panose="02070309020205020404" pitchFamily="49" charset="0"/>
              </a:rPr>
              <a:t>|  Total width   |  985.5   |</a:t>
            </a:r>
          </a:p>
          <a:p>
            <a:r>
              <a:rPr lang="en-US" sz="1000" dirty="0">
                <a:latin typeface="Courier New" panose="02070309020205020404" pitchFamily="49" charset="0"/>
                <a:ea typeface="Meiryo UI" panose="020B0604030504040204" pitchFamily="34" charset="-128"/>
                <a:cs typeface="Courier New" panose="02070309020205020404" pitchFamily="49" charset="0"/>
              </a:rPr>
              <a:t>|  Total height  |  869.0   |</a:t>
            </a:r>
          </a:p>
          <a:p>
            <a:r>
              <a:rPr lang="en-US" sz="1000" dirty="0">
                <a:latin typeface="Courier New" panose="02070309020205020404" pitchFamily="49" charset="0"/>
                <a:ea typeface="Meiryo UI" panose="020B0604030504040204" pitchFamily="34" charset="-128"/>
                <a:cs typeface="Courier New" panose="02070309020205020404" pitchFamily="49" charset="0"/>
              </a:rPr>
              <a:t>|      Area      | 856399.5 |</a:t>
            </a:r>
          </a:p>
          <a:p>
            <a:r>
              <a:rPr lang="en-US" sz="1000" dirty="0">
                <a:latin typeface="Courier New" panose="02070309020205020404" pitchFamily="49" charset="0"/>
                <a:ea typeface="Meiryo UI" panose="020B0604030504040204" pitchFamily="34" charset="-128"/>
                <a:cs typeface="Courier New" panose="02070309020205020404" pitchFamily="49" charset="0"/>
              </a:rPr>
              <a:t>+----------------+----------+</a:t>
            </a:r>
          </a:p>
          <a:p>
            <a:r>
              <a:rPr lang="en-US" sz="1000" dirty="0">
                <a:latin typeface="Courier New" panose="02070309020205020404" pitchFamily="49" charset="0"/>
                <a:ea typeface="Meiryo UI" panose="020B0604030504040204" pitchFamily="34" charset="-128"/>
                <a:cs typeface="Courier New" panose="02070309020205020404" pitchFamily="49" charset="0"/>
              </a:rPr>
              <a:t>+----------------+----------+</a:t>
            </a:r>
          </a:p>
          <a:p>
            <a:r>
              <a:rPr lang="en-US" sz="1000" dirty="0">
                <a:latin typeface="Courier New" panose="02070309020205020404" pitchFamily="49" charset="0"/>
                <a:ea typeface="Meiryo UI" panose="020B0604030504040204" pitchFamily="34" charset="-128"/>
                <a:cs typeface="Courier New" panose="02070309020205020404" pitchFamily="49" charset="0"/>
              </a:rPr>
              <a:t>|      Name      |  Value   |</a:t>
            </a:r>
          </a:p>
          <a:p>
            <a:r>
              <a:rPr lang="en-US" sz="1000" dirty="0">
                <a:latin typeface="Courier New" panose="02070309020205020404" pitchFamily="49" charset="0"/>
                <a:ea typeface="Meiryo UI" panose="020B0604030504040204" pitchFamily="34" charset="-128"/>
                <a:cs typeface="Courier New" panose="02070309020205020404" pitchFamily="49" charset="0"/>
              </a:rPr>
              <a:t>+----------------+----------+</a:t>
            </a:r>
          </a:p>
          <a:p>
            <a:r>
              <a:rPr lang="en-US" sz="1000" dirty="0">
                <a:latin typeface="Courier New" panose="02070309020205020404" pitchFamily="49" charset="0"/>
                <a:ea typeface="Meiryo UI" panose="020B0604030504040204" pitchFamily="34" charset="-128"/>
                <a:cs typeface="Courier New" panose="02070309020205020404" pitchFamily="49" charset="0"/>
              </a:rPr>
              <a:t>|    Circuit     | </a:t>
            </a:r>
            <a:r>
              <a:rPr lang="en-US" sz="1000" dirty="0" err="1">
                <a:latin typeface="Courier New" panose="02070309020205020404" pitchFamily="49" charset="0"/>
                <a:ea typeface="Meiryo UI" panose="020B0604030504040204" pitchFamily="34" charset="-128"/>
                <a:cs typeface="Courier New" panose="02070309020205020404" pitchFamily="49" charset="0"/>
              </a:rPr>
              <a:t>DiffAmp</a:t>
            </a:r>
            <a:r>
              <a:rPr lang="en-US" sz="1000" dirty="0">
                <a:latin typeface="Courier New" panose="02070309020205020404" pitchFamily="49" charset="0"/>
                <a:ea typeface="Meiryo UI" panose="020B0604030504040204" pitchFamily="34" charset="-128"/>
                <a:cs typeface="Courier New" panose="02070309020205020404" pitchFamily="49" charset="0"/>
              </a:rPr>
              <a:t>  |</a:t>
            </a:r>
          </a:p>
          <a:p>
            <a:r>
              <a:rPr lang="en-US" sz="1000" dirty="0">
                <a:latin typeface="Courier New" panose="02070309020205020404" pitchFamily="49" charset="0"/>
                <a:ea typeface="Meiryo UI" panose="020B0604030504040204" pitchFamily="34" charset="-128"/>
                <a:cs typeface="Courier New" panose="02070309020205020404" pitchFamily="49" charset="0"/>
              </a:rPr>
              <a:t>| Time taken [s] |    41    |</a:t>
            </a:r>
          </a:p>
          <a:p>
            <a:r>
              <a:rPr lang="en-US" sz="1000" dirty="0">
                <a:latin typeface="Courier New" panose="02070309020205020404" pitchFamily="49" charset="0"/>
                <a:ea typeface="Meiryo UI" panose="020B0604030504040204" pitchFamily="34" charset="-128"/>
                <a:cs typeface="Courier New" panose="02070309020205020404" pitchFamily="49" charset="0"/>
              </a:rPr>
              <a:t>|   Placements   |  10000   |</a:t>
            </a:r>
          </a:p>
          <a:p>
            <a:r>
              <a:rPr lang="en-US" sz="1000" dirty="0">
                <a:latin typeface="Courier New" panose="02070309020205020404" pitchFamily="49" charset="0"/>
                <a:ea typeface="Meiryo UI" panose="020B0604030504040204" pitchFamily="34" charset="-128"/>
                <a:cs typeface="Courier New" panose="02070309020205020404" pitchFamily="49" charset="0"/>
              </a:rPr>
              <a:t>|   Total HPWL   </a:t>
            </a:r>
            <a:r>
              <a:rPr lang="en-US" sz="1000" dirty="0">
                <a:highlight>
                  <a:srgbClr val="FFFF00"/>
                </a:highlight>
                <a:latin typeface="Courier New" panose="02070309020205020404" pitchFamily="49" charset="0"/>
                <a:ea typeface="Meiryo UI" panose="020B0604030504040204" pitchFamily="34" charset="-128"/>
                <a:cs typeface="Courier New" panose="02070309020205020404" pitchFamily="49" charset="0"/>
              </a:rPr>
              <a:t>|  2141.0  </a:t>
            </a:r>
            <a:r>
              <a:rPr lang="en-US" sz="1000" dirty="0">
                <a:latin typeface="Courier New" panose="02070309020205020404" pitchFamily="49" charset="0"/>
                <a:ea typeface="Meiryo UI" panose="020B0604030504040204" pitchFamily="34" charset="-128"/>
                <a:cs typeface="Courier New" panose="02070309020205020404" pitchFamily="49" charset="0"/>
              </a:rPr>
              <a:t>|</a:t>
            </a:r>
          </a:p>
          <a:p>
            <a:r>
              <a:rPr lang="en-US" sz="1000" dirty="0">
                <a:latin typeface="Courier New" panose="02070309020205020404" pitchFamily="49" charset="0"/>
                <a:ea typeface="Meiryo UI" panose="020B0604030504040204" pitchFamily="34" charset="-128"/>
                <a:cs typeface="Courier New" panose="02070309020205020404" pitchFamily="49" charset="0"/>
              </a:rPr>
              <a:t>|   Congestion   | 9158.11  |</a:t>
            </a:r>
          </a:p>
          <a:p>
            <a:r>
              <a:rPr lang="en-US" sz="1000" dirty="0">
                <a:latin typeface="Courier New" panose="02070309020205020404" pitchFamily="49" charset="0"/>
                <a:ea typeface="Meiryo UI" panose="020B0604030504040204" pitchFamily="34" charset="-128"/>
                <a:cs typeface="Courier New" panose="02070309020205020404" pitchFamily="49" charset="0"/>
              </a:rPr>
              <a:t>|  Total width   |  721.0   |</a:t>
            </a:r>
          </a:p>
          <a:p>
            <a:r>
              <a:rPr lang="en-US" sz="1000" dirty="0">
                <a:latin typeface="Courier New" panose="02070309020205020404" pitchFamily="49" charset="0"/>
                <a:ea typeface="Meiryo UI" panose="020B0604030504040204" pitchFamily="34" charset="-128"/>
                <a:cs typeface="Courier New" panose="02070309020205020404" pitchFamily="49" charset="0"/>
              </a:rPr>
              <a:t>|  Total height  |  810.0   |</a:t>
            </a:r>
          </a:p>
          <a:p>
            <a:r>
              <a:rPr lang="en-US" sz="1000" dirty="0">
                <a:latin typeface="Courier New" panose="02070309020205020404" pitchFamily="49" charset="0"/>
                <a:ea typeface="Meiryo UI" panose="020B0604030504040204" pitchFamily="34" charset="-128"/>
                <a:cs typeface="Courier New" panose="02070309020205020404" pitchFamily="49" charset="0"/>
              </a:rPr>
              <a:t>|      Area      | 584010.0 |</a:t>
            </a:r>
          </a:p>
          <a:p>
            <a:r>
              <a:rPr lang="en-US" sz="1000" dirty="0">
                <a:latin typeface="Courier New" panose="02070309020205020404" pitchFamily="49" charset="0"/>
                <a:ea typeface="Meiryo UI" panose="020B0604030504040204" pitchFamily="34" charset="-128"/>
                <a:cs typeface="Courier New" panose="02070309020205020404" pitchFamily="49" charset="0"/>
              </a:rPr>
              <a:t>+----------------+----------+</a:t>
            </a:r>
          </a:p>
        </p:txBody>
      </p:sp>
      <p:sp>
        <p:nvSpPr>
          <p:cNvPr id="21" name="TextBox 20">
            <a:extLst>
              <a:ext uri="{FF2B5EF4-FFF2-40B4-BE49-F238E27FC236}">
                <a16:creationId xmlns:a16="http://schemas.microsoft.com/office/drawing/2014/main" id="{EBA5D427-A0A6-F81D-043F-0D54ED39A326}"/>
              </a:ext>
            </a:extLst>
          </p:cNvPr>
          <p:cNvSpPr txBox="1"/>
          <p:nvPr/>
        </p:nvSpPr>
        <p:spPr>
          <a:xfrm>
            <a:off x="8948042" y="1442643"/>
            <a:ext cx="1440180" cy="369332"/>
          </a:xfrm>
          <a:prstGeom prst="rect">
            <a:avLst/>
          </a:prstGeom>
          <a:noFill/>
        </p:spPr>
        <p:txBody>
          <a:bodyPr wrap="square" rtlCol="0">
            <a:spAutoFit/>
          </a:bodyPr>
          <a:lstStyle/>
          <a:p>
            <a:r>
              <a:rPr lang="en-JP" dirty="0"/>
              <a:t>200/100</a:t>
            </a:r>
          </a:p>
        </p:txBody>
      </p:sp>
      <p:sp>
        <p:nvSpPr>
          <p:cNvPr id="22" name="TextBox 21">
            <a:extLst>
              <a:ext uri="{FF2B5EF4-FFF2-40B4-BE49-F238E27FC236}">
                <a16:creationId xmlns:a16="http://schemas.microsoft.com/office/drawing/2014/main" id="{1A72424B-AD99-E59D-C974-BBDD2143CA0E}"/>
              </a:ext>
            </a:extLst>
          </p:cNvPr>
          <p:cNvSpPr txBox="1"/>
          <p:nvPr/>
        </p:nvSpPr>
        <p:spPr>
          <a:xfrm>
            <a:off x="8948042" y="3292545"/>
            <a:ext cx="1440180" cy="369332"/>
          </a:xfrm>
          <a:prstGeom prst="rect">
            <a:avLst/>
          </a:prstGeom>
          <a:noFill/>
        </p:spPr>
        <p:txBody>
          <a:bodyPr wrap="square" rtlCol="0">
            <a:spAutoFit/>
          </a:bodyPr>
          <a:lstStyle/>
          <a:p>
            <a:r>
              <a:rPr lang="en-JP" dirty="0"/>
              <a:t>200/1000</a:t>
            </a:r>
          </a:p>
        </p:txBody>
      </p:sp>
      <p:sp>
        <p:nvSpPr>
          <p:cNvPr id="23" name="TextBox 22">
            <a:extLst>
              <a:ext uri="{FF2B5EF4-FFF2-40B4-BE49-F238E27FC236}">
                <a16:creationId xmlns:a16="http://schemas.microsoft.com/office/drawing/2014/main" id="{339958B3-4112-35A8-16E8-AEE20A2B438D}"/>
              </a:ext>
            </a:extLst>
          </p:cNvPr>
          <p:cNvSpPr txBox="1"/>
          <p:nvPr/>
        </p:nvSpPr>
        <p:spPr>
          <a:xfrm>
            <a:off x="8948042" y="5230691"/>
            <a:ext cx="1440180" cy="369332"/>
          </a:xfrm>
          <a:prstGeom prst="rect">
            <a:avLst/>
          </a:prstGeom>
          <a:noFill/>
        </p:spPr>
        <p:txBody>
          <a:bodyPr wrap="square" rtlCol="0">
            <a:spAutoFit/>
          </a:bodyPr>
          <a:lstStyle/>
          <a:p>
            <a:r>
              <a:rPr lang="en-JP" dirty="0"/>
              <a:t>200/10000</a:t>
            </a:r>
          </a:p>
        </p:txBody>
      </p:sp>
    </p:spTree>
    <p:extLst>
      <p:ext uri="{BB962C8B-B14F-4D97-AF65-F5344CB8AC3E}">
        <p14:creationId xmlns:p14="http://schemas.microsoft.com/office/powerpoint/2010/main" val="855658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E52D8-5713-B2EE-884E-E9C9716EB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A1A111-EC97-0F5D-3339-0DFD5E9B513D}"/>
              </a:ext>
            </a:extLst>
          </p:cNvPr>
          <p:cNvSpPr>
            <a:spLocks noGrp="1"/>
          </p:cNvSpPr>
          <p:nvPr>
            <p:ph type="title"/>
          </p:nvPr>
        </p:nvSpPr>
        <p:spPr>
          <a:xfrm>
            <a:off x="432486" y="61442"/>
            <a:ext cx="11269363" cy="604781"/>
          </a:xfrm>
        </p:spPr>
        <p:txBody>
          <a:bodyPr/>
          <a:lstStyle/>
          <a:p>
            <a:r>
              <a:rPr lang="en-JP" dirty="0">
                <a:latin typeface="Meiryo" panose="020B0604030504040204" pitchFamily="34" charset="-128"/>
                <a:ea typeface="Meiryo" panose="020B0604030504040204" pitchFamily="34" charset="-128"/>
              </a:rPr>
              <a:t>結果 </a:t>
            </a:r>
            <a:r>
              <a:rPr lang="en-US" altLang="ja-JP" sz="2400" dirty="0">
                <a:latin typeface="Meiryo" panose="020B0604030504040204" pitchFamily="34" charset="-128"/>
                <a:ea typeface="Meiryo" panose="020B0604030504040204" pitchFamily="34" charset="-128"/>
              </a:rPr>
              <a:t>(by </a:t>
            </a:r>
            <a:r>
              <a:rPr lang="en-US" sz="2400" dirty="0">
                <a:effectLst/>
                <a:latin typeface="Meiryo" panose="020B0604030504040204" pitchFamily="34" charset="-128"/>
                <a:ea typeface="Meiryo" panose="020B0604030504040204" pitchFamily="34" charset="-128"/>
              </a:rPr>
              <a:t>Jakob </a:t>
            </a:r>
            <a:r>
              <a:rPr lang="en-US" sz="2400" dirty="0" err="1">
                <a:effectLst/>
                <a:latin typeface="Meiryo" panose="020B0604030504040204" pitchFamily="34" charset="-128"/>
                <a:ea typeface="Meiryo" panose="020B0604030504040204" pitchFamily="34" charset="-128"/>
              </a:rPr>
              <a:t>Ratschenberge</a:t>
            </a:r>
            <a:r>
              <a:rPr lang="en-US" altLang="ja-JP" sz="2400"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29A92452-19E2-0C1C-694E-FD22DEC0C471}"/>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2C5ACC26-93B5-E207-9266-1B22F814B7A4}"/>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7C08CE73-24C1-E532-5213-ED3C18526BE5}"/>
              </a:ext>
            </a:extLst>
          </p:cNvPr>
          <p:cNvSpPr txBox="1"/>
          <p:nvPr/>
        </p:nvSpPr>
        <p:spPr>
          <a:xfrm>
            <a:off x="432485" y="634327"/>
            <a:ext cx="11576997" cy="2534027"/>
          </a:xfrm>
          <a:prstGeom prst="rect">
            <a:avLst/>
          </a:prstGeom>
          <a:noFill/>
        </p:spPr>
        <p:txBody>
          <a:bodyPr wrap="square">
            <a:spAutoFit/>
          </a:bodyPr>
          <a:lstStyle/>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b="0" dirty="0">
              <a:solidFill>
                <a:srgbClr val="CCCCCC"/>
              </a:solidFill>
              <a:effectLst/>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b="0" dirty="0">
              <a:solidFill>
                <a:srgbClr val="CCCCCC"/>
              </a:solidFill>
              <a:effectLst/>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b="0" dirty="0">
              <a:solidFill>
                <a:srgbClr val="CCCCCC"/>
              </a:solidFill>
              <a:effectLst/>
              <a:latin typeface="Menlo" panose="020B0609030804020204" pitchFamily="49" charset="0"/>
            </a:endParaRPr>
          </a:p>
          <a:p>
            <a:pPr lvl="1"/>
            <a:endParaRPr lang="en-US" sz="1400" b="0" dirty="0">
              <a:solidFill>
                <a:srgbClr val="CCCCCC"/>
              </a:solidFill>
              <a:effectLst/>
              <a:latin typeface="Meiryo" panose="020B0604030504040204" pitchFamily="34" charset="-128"/>
              <a:ea typeface="Meiryo" panose="020B0604030504040204" pitchFamily="34" charset="-128"/>
            </a:endParaRPr>
          </a:p>
          <a:p>
            <a:pPr lvl="1"/>
            <a:endParaRPr lang="en-US" sz="1400" b="0" dirty="0">
              <a:solidFill>
                <a:srgbClr val="CCCCCC"/>
              </a:solidFill>
              <a:effectLst/>
              <a:latin typeface="Meiryo" panose="020B0604030504040204" pitchFamily="34" charset="-128"/>
              <a:ea typeface="Meiryo" panose="020B0604030504040204" pitchFamily="34" charset="-128"/>
            </a:endParaRPr>
          </a:p>
          <a:p>
            <a:pPr lvl="1"/>
            <a:endParaRPr lang="en-US" sz="1400" b="0" dirty="0">
              <a:solidFill>
                <a:srgbClr val="CCCCCC"/>
              </a:solidFill>
              <a:effectLst/>
              <a:latin typeface="Meiryo" panose="020B0604030504040204" pitchFamily="34" charset="-128"/>
              <a:ea typeface="Meiryo" panose="020B0604030504040204" pitchFamily="34" charset="-128"/>
            </a:endParaRPr>
          </a:p>
        </p:txBody>
      </p:sp>
      <p:pic>
        <p:nvPicPr>
          <p:cNvPr id="8" name="Picture 7">
            <a:extLst>
              <a:ext uri="{FF2B5EF4-FFF2-40B4-BE49-F238E27FC236}">
                <a16:creationId xmlns:a16="http://schemas.microsoft.com/office/drawing/2014/main" id="{89230472-1A05-1D05-81C3-505B005BA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41" y="634327"/>
            <a:ext cx="10347083" cy="5760000"/>
          </a:xfrm>
          <a:prstGeom prst="rect">
            <a:avLst/>
          </a:prstGeom>
        </p:spPr>
      </p:pic>
    </p:spTree>
    <p:extLst>
      <p:ext uri="{BB962C8B-B14F-4D97-AF65-F5344CB8AC3E}">
        <p14:creationId xmlns:p14="http://schemas.microsoft.com/office/powerpoint/2010/main" val="2991762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ECF93-F87E-EAB6-2563-3B3322E31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5A36DF-3C79-34C2-7490-8D91F0CF706A}"/>
              </a:ext>
            </a:extLst>
          </p:cNvPr>
          <p:cNvSpPr>
            <a:spLocks noGrp="1"/>
          </p:cNvSpPr>
          <p:nvPr>
            <p:ph type="title"/>
          </p:nvPr>
        </p:nvSpPr>
        <p:spPr>
          <a:xfrm>
            <a:off x="432486" y="61441"/>
            <a:ext cx="11269363" cy="604781"/>
          </a:xfrm>
        </p:spPr>
        <p:txBody>
          <a:bodyPr/>
          <a:lstStyle/>
          <a:p>
            <a:r>
              <a:rPr lang="en-JP" dirty="0">
                <a:latin typeface="Meiryo" panose="020B0604030504040204" pitchFamily="34" charset="-128"/>
                <a:ea typeface="Meiryo" panose="020B0604030504040204" pitchFamily="34" charset="-128"/>
              </a:rPr>
              <a:t>まとめ</a:t>
            </a:r>
            <a:r>
              <a:rPr lang="ja-JP" altLang="en-US">
                <a:latin typeface="Meiryo" panose="020B0604030504040204" pitchFamily="34" charset="-128"/>
                <a:ea typeface="Meiryo" panose="020B0604030504040204" pitchFamily="34" charset="-128"/>
              </a:rPr>
              <a:t> </a:t>
            </a:r>
            <a:r>
              <a:rPr lang="en-US" altLang="ja-JP" sz="2400" dirty="0">
                <a:latin typeface="Meiryo" panose="020B0604030504040204" pitchFamily="34" charset="-128"/>
                <a:ea typeface="Meiryo" panose="020B0604030504040204" pitchFamily="34" charset="-128"/>
              </a:rPr>
              <a:t>(by </a:t>
            </a:r>
            <a:r>
              <a:rPr lang="en-US" sz="2400" dirty="0">
                <a:effectLst/>
                <a:latin typeface="Meiryo" panose="020B0604030504040204" pitchFamily="34" charset="-128"/>
                <a:ea typeface="Meiryo" panose="020B0604030504040204" pitchFamily="34" charset="-128"/>
              </a:rPr>
              <a:t>Jakob </a:t>
            </a:r>
            <a:r>
              <a:rPr lang="en-US" sz="2400" dirty="0" err="1">
                <a:effectLst/>
                <a:latin typeface="Meiryo" panose="020B0604030504040204" pitchFamily="34" charset="-128"/>
                <a:ea typeface="Meiryo" panose="020B0604030504040204" pitchFamily="34" charset="-128"/>
              </a:rPr>
              <a:t>Ratschenberge</a:t>
            </a:r>
            <a:r>
              <a:rPr lang="en-US" altLang="ja-JP" sz="2400"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01554B45-F750-9DEF-C17F-576371BF91DF}"/>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A375BEC7-75FD-E384-187E-0E0D26439EF2}"/>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5922087C-6266-46AB-B89E-6639AB9340A0}"/>
              </a:ext>
            </a:extLst>
          </p:cNvPr>
          <p:cNvSpPr txBox="1"/>
          <p:nvPr/>
        </p:nvSpPr>
        <p:spPr>
          <a:xfrm>
            <a:off x="432485" y="634327"/>
            <a:ext cx="11576997" cy="2534027"/>
          </a:xfrm>
          <a:prstGeom prst="rect">
            <a:avLst/>
          </a:prstGeom>
          <a:noFill/>
        </p:spPr>
        <p:txBody>
          <a:bodyPr wrap="square">
            <a:spAutoFit/>
          </a:bodyPr>
          <a:lstStyle/>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b="0" dirty="0">
              <a:solidFill>
                <a:srgbClr val="CCCCCC"/>
              </a:solidFill>
              <a:effectLst/>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b="0" dirty="0">
              <a:solidFill>
                <a:srgbClr val="CCCCCC"/>
              </a:solidFill>
              <a:effectLst/>
              <a:latin typeface="Menlo" panose="020B0609030804020204" pitchFamily="49" charset="0"/>
            </a:endParaRPr>
          </a:p>
          <a:p>
            <a:pPr>
              <a:lnSpc>
                <a:spcPts val="1350"/>
              </a:lnSpc>
            </a:pPr>
            <a:endParaRPr lang="en-US" sz="1400" dirty="0">
              <a:solidFill>
                <a:srgbClr val="CCCCCC"/>
              </a:solidFill>
              <a:latin typeface="Menlo" panose="020B0609030804020204" pitchFamily="49" charset="0"/>
            </a:endParaRPr>
          </a:p>
          <a:p>
            <a:pPr>
              <a:lnSpc>
                <a:spcPts val="1350"/>
              </a:lnSpc>
            </a:pPr>
            <a:endParaRPr lang="en-US" sz="1400" b="0" dirty="0">
              <a:solidFill>
                <a:srgbClr val="CCCCCC"/>
              </a:solidFill>
              <a:effectLst/>
              <a:latin typeface="Menlo" panose="020B0609030804020204" pitchFamily="49" charset="0"/>
            </a:endParaRPr>
          </a:p>
          <a:p>
            <a:pPr lvl="1"/>
            <a:endParaRPr lang="en-US" sz="1400" b="0" dirty="0">
              <a:solidFill>
                <a:srgbClr val="CCCCCC"/>
              </a:solidFill>
              <a:effectLst/>
              <a:latin typeface="Meiryo" panose="020B0604030504040204" pitchFamily="34" charset="-128"/>
              <a:ea typeface="Meiryo" panose="020B0604030504040204" pitchFamily="34" charset="-128"/>
            </a:endParaRPr>
          </a:p>
          <a:p>
            <a:pPr lvl="1"/>
            <a:endParaRPr lang="en-US" sz="1400" b="0" dirty="0">
              <a:solidFill>
                <a:srgbClr val="CCCCCC"/>
              </a:solidFill>
              <a:effectLst/>
              <a:latin typeface="Meiryo" panose="020B0604030504040204" pitchFamily="34" charset="-128"/>
              <a:ea typeface="Meiryo" panose="020B0604030504040204" pitchFamily="34" charset="-128"/>
            </a:endParaRPr>
          </a:p>
          <a:p>
            <a:pPr lvl="1"/>
            <a:endParaRPr lang="en-US" sz="1400" b="0" dirty="0">
              <a:solidFill>
                <a:srgbClr val="CCCCCC"/>
              </a:solidFill>
              <a:effectLst/>
              <a:latin typeface="Meiryo" panose="020B0604030504040204" pitchFamily="34" charset="-128"/>
              <a:ea typeface="Meiryo" panose="020B0604030504040204" pitchFamily="34" charset="-128"/>
            </a:endParaRPr>
          </a:p>
        </p:txBody>
      </p:sp>
      <p:pic>
        <p:nvPicPr>
          <p:cNvPr id="5" name="Picture 4">
            <a:extLst>
              <a:ext uri="{FF2B5EF4-FFF2-40B4-BE49-F238E27FC236}">
                <a16:creationId xmlns:a16="http://schemas.microsoft.com/office/drawing/2014/main" id="{CD9E08EF-C704-4D3D-55F2-2BFE6AAF4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392" y="634327"/>
            <a:ext cx="10353550" cy="5763600"/>
          </a:xfrm>
          <a:prstGeom prst="rect">
            <a:avLst/>
          </a:prstGeom>
        </p:spPr>
      </p:pic>
    </p:spTree>
    <p:extLst>
      <p:ext uri="{BB962C8B-B14F-4D97-AF65-F5344CB8AC3E}">
        <p14:creationId xmlns:p14="http://schemas.microsoft.com/office/powerpoint/2010/main" val="403904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6E74F-9C11-054D-3893-CFEF6C6ED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3F979-DBC1-5173-EBDC-DDADB9505975}"/>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第1章 (Sky130nm PDK</a:t>
            </a:r>
            <a:r>
              <a:rPr lang="en-US" altLang="ja-JP"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9D700110-F90B-BABB-78E9-7DF3906BC727}"/>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3B9B9175-071B-5A32-51A7-45D95E797F3D}"/>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pic>
        <p:nvPicPr>
          <p:cNvPr id="10" name="Picture 9" descr="A screenshot of a computer&#10;&#10;AI-generated content may be incorrect.">
            <a:extLst>
              <a:ext uri="{FF2B5EF4-FFF2-40B4-BE49-F238E27FC236}">
                <a16:creationId xmlns:a16="http://schemas.microsoft.com/office/drawing/2014/main" id="{03492B92-3BFF-2A74-6496-A4B2A063E5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8258" y="666223"/>
            <a:ext cx="3338507" cy="2880000"/>
          </a:xfrm>
          <a:prstGeom prst="rect">
            <a:avLst/>
          </a:prstGeom>
        </p:spPr>
      </p:pic>
      <p:pic>
        <p:nvPicPr>
          <p:cNvPr id="12" name="Picture 11" descr="A diagram of a model&#10;&#10;AI-generated content may be incorrect.">
            <a:extLst>
              <a:ext uri="{FF2B5EF4-FFF2-40B4-BE49-F238E27FC236}">
                <a16:creationId xmlns:a16="http://schemas.microsoft.com/office/drawing/2014/main" id="{1E1A89E4-B0E1-2398-F625-D05EF9CAA6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72386" y="666223"/>
            <a:ext cx="3338508" cy="2880000"/>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3E0EFBAA-0391-95E9-289F-40E06068F4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96515" y="2106223"/>
            <a:ext cx="3332267" cy="2880000"/>
          </a:xfrm>
          <a:prstGeom prst="rect">
            <a:avLst/>
          </a:prstGeom>
        </p:spPr>
      </p:pic>
      <p:pic>
        <p:nvPicPr>
          <p:cNvPr id="19" name="Picture 18" descr="A diagram of a diagram of a structure&#10;&#10;AI-generated content may be incorrect.">
            <a:extLst>
              <a:ext uri="{FF2B5EF4-FFF2-40B4-BE49-F238E27FC236}">
                <a16:creationId xmlns:a16="http://schemas.microsoft.com/office/drawing/2014/main" id="{D316283E-8981-D47C-CBA3-C55A667E15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8258" y="3576112"/>
            <a:ext cx="3332267" cy="2880000"/>
          </a:xfrm>
          <a:prstGeom prst="rect">
            <a:avLst/>
          </a:prstGeom>
        </p:spPr>
      </p:pic>
      <p:sp>
        <p:nvSpPr>
          <p:cNvPr id="21" name="TextBox 20">
            <a:extLst>
              <a:ext uri="{FF2B5EF4-FFF2-40B4-BE49-F238E27FC236}">
                <a16:creationId xmlns:a16="http://schemas.microsoft.com/office/drawing/2014/main" id="{C19BB53F-42D5-6866-0B0D-EC369AA3C512}"/>
              </a:ext>
            </a:extLst>
          </p:cNvPr>
          <p:cNvSpPr txBox="1"/>
          <p:nvPr/>
        </p:nvSpPr>
        <p:spPr>
          <a:xfrm>
            <a:off x="3886765" y="5465655"/>
            <a:ext cx="8305235" cy="377206"/>
          </a:xfrm>
          <a:prstGeom prst="rect">
            <a:avLst/>
          </a:prstGeom>
          <a:noFill/>
        </p:spPr>
        <p:txBody>
          <a:bodyPr wrap="square">
            <a:spAutoFit/>
          </a:bodyPr>
          <a:lstStyle/>
          <a:p>
            <a:r>
              <a:rPr lang="en-JP" dirty="0"/>
              <a:t>https://github.com/google/skywater-pdk/blob/main/docs/rules/device-details.rst</a:t>
            </a:r>
          </a:p>
        </p:txBody>
      </p:sp>
    </p:spTree>
    <p:extLst>
      <p:ext uri="{BB962C8B-B14F-4D97-AF65-F5344CB8AC3E}">
        <p14:creationId xmlns:p14="http://schemas.microsoft.com/office/powerpoint/2010/main" val="3644012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8FC95-A0E1-DA55-232E-7DB6831569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209CE-27E8-83C1-25D8-EE0ABF7B1D21}"/>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第1章 (Sky130nm PDK</a:t>
            </a:r>
            <a:r>
              <a:rPr lang="en-US" altLang="ja-JP"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38260512-5489-2FC1-D2D8-5D2756774FE6}"/>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2D91DBB4-8556-E160-D435-5AEFDEF7F5BE}"/>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pic>
        <p:nvPicPr>
          <p:cNvPr id="4" name="Picture 3">
            <a:extLst>
              <a:ext uri="{FF2B5EF4-FFF2-40B4-BE49-F238E27FC236}">
                <a16:creationId xmlns:a16="http://schemas.microsoft.com/office/drawing/2014/main" id="{C6CB5E5D-69FE-7D14-A676-E77633B0926F}"/>
              </a:ext>
            </a:extLst>
          </p:cNvPr>
          <p:cNvPicPr>
            <a:picLocks noChangeAspect="1"/>
          </p:cNvPicPr>
          <p:nvPr/>
        </p:nvPicPr>
        <p:blipFill>
          <a:blip r:embed="rId2"/>
          <a:stretch>
            <a:fillRect/>
          </a:stretch>
        </p:blipFill>
        <p:spPr>
          <a:xfrm>
            <a:off x="333280" y="887176"/>
            <a:ext cx="11368569" cy="5083648"/>
          </a:xfrm>
          <a:prstGeom prst="rect">
            <a:avLst/>
          </a:prstGeom>
        </p:spPr>
      </p:pic>
    </p:spTree>
    <p:extLst>
      <p:ext uri="{BB962C8B-B14F-4D97-AF65-F5344CB8AC3E}">
        <p14:creationId xmlns:p14="http://schemas.microsoft.com/office/powerpoint/2010/main" val="2539448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9ED26-A808-471B-266C-1538E628A463}"/>
              </a:ext>
            </a:extLst>
          </p:cNvPr>
          <p:cNvSpPr>
            <a:spLocks noGrp="1"/>
          </p:cNvSpPr>
          <p:nvPr>
            <p:ph type="title"/>
          </p:nvPr>
        </p:nvSpPr>
        <p:spPr>
          <a:xfrm>
            <a:off x="432486" y="-5129"/>
            <a:ext cx="11269363" cy="604781"/>
          </a:xfrm>
        </p:spPr>
        <p:txBody>
          <a:bodyPr/>
          <a:lstStyle/>
          <a:p>
            <a:r>
              <a:rPr lang="en-JP" dirty="0">
                <a:latin typeface="Meiryo" panose="020B0604030504040204" pitchFamily="34" charset="-128"/>
                <a:ea typeface="Meiryo" panose="020B0604030504040204" pitchFamily="34" charset="-128"/>
              </a:rPr>
              <a:t>PDKとは？</a:t>
            </a:r>
          </a:p>
        </p:txBody>
      </p:sp>
      <p:sp>
        <p:nvSpPr>
          <p:cNvPr id="3" name="テキスト ボックス 26">
            <a:extLst>
              <a:ext uri="{FF2B5EF4-FFF2-40B4-BE49-F238E27FC236}">
                <a16:creationId xmlns:a16="http://schemas.microsoft.com/office/drawing/2014/main" id="{5FA92F08-3F35-52A7-9E1F-6061A075A1C8}"/>
              </a:ext>
            </a:extLst>
          </p:cNvPr>
          <p:cNvSpPr txBox="1"/>
          <p:nvPr/>
        </p:nvSpPr>
        <p:spPr>
          <a:xfrm>
            <a:off x="599580" y="770104"/>
            <a:ext cx="4673878" cy="3924151"/>
          </a:xfrm>
          <a:prstGeom prst="rect">
            <a:avLst/>
          </a:prstGeom>
          <a:noFill/>
        </p:spPr>
        <p:txBody>
          <a:bodyPr wrap="square" rtlCol="0">
            <a:spAutoFit/>
          </a:bodyPr>
          <a:lstStyle/>
          <a:p>
            <a:pPr>
              <a:spcAft>
                <a:spcPts val="600"/>
              </a:spcAft>
            </a:pPr>
            <a:r>
              <a:rPr lang="en-US" altLang="ja-JP" sz="2400" dirty="0">
                <a:latin typeface="Meiryo" panose="020B0604030504040204" pitchFamily="34" charset="-128"/>
                <a:ea typeface="Meiryo" panose="020B0604030504040204" pitchFamily="34" charset="-128"/>
              </a:rPr>
              <a:t>【PDK</a:t>
            </a:r>
            <a:r>
              <a:rPr lang="ja-JP" altLang="en-US" sz="2400">
                <a:latin typeface="Meiryo" panose="020B0604030504040204" pitchFamily="34" charset="-128"/>
                <a:ea typeface="Meiryo" panose="020B0604030504040204" pitchFamily="34" charset="-128"/>
              </a:rPr>
              <a:t>の定義の確認</a:t>
            </a:r>
            <a:r>
              <a:rPr lang="en-US" altLang="ja-JP" sz="2400" dirty="0">
                <a:latin typeface="Meiryo" panose="020B0604030504040204" pitchFamily="34" charset="-128"/>
                <a:ea typeface="Meiryo" panose="020B0604030504040204" pitchFamily="34" charset="-128"/>
              </a:rPr>
              <a:t>】</a:t>
            </a:r>
          </a:p>
          <a:p>
            <a:pPr>
              <a:spcAft>
                <a:spcPts val="600"/>
              </a:spcAft>
            </a:pPr>
            <a:r>
              <a:rPr lang="en-US" altLang="ja-JP" sz="2000" b="1" dirty="0">
                <a:latin typeface="Meiryo" panose="020B0604030504040204" pitchFamily="34" charset="-128"/>
                <a:ea typeface="Meiryo" panose="020B0604030504040204" pitchFamily="34" charset="-128"/>
              </a:rPr>
              <a:t>Level1</a:t>
            </a:r>
            <a:r>
              <a:rPr lang="ja-JP" altLang="en-US" sz="2000" b="1">
                <a:latin typeface="Meiryo" panose="020B0604030504040204" pitchFamily="34" charset="-128"/>
                <a:ea typeface="Meiryo" panose="020B0604030504040204" pitchFamily="34" charset="-128"/>
              </a:rPr>
              <a:t>：ファブと会話して作るもの</a:t>
            </a:r>
            <a:endParaRPr lang="en-US" altLang="ja-JP" sz="2000" b="1" dirty="0">
              <a:latin typeface="Meiryo" panose="020B0604030504040204" pitchFamily="34" charset="-128"/>
              <a:ea typeface="Meiryo" panose="020B0604030504040204" pitchFamily="34" charset="-128"/>
            </a:endParaRPr>
          </a:p>
          <a:p>
            <a:pPr marL="360363" indent="-360363">
              <a:spcAft>
                <a:spcPts val="600"/>
              </a:spcAft>
              <a:buFont typeface="+mj-lt"/>
              <a:buAutoNum type="arabicPeriod"/>
            </a:pPr>
            <a:r>
              <a:rPr lang="en-US" altLang="ja-JP" sz="2000" dirty="0">
                <a:latin typeface="Meiryo" panose="020B0604030504040204" pitchFamily="34" charset="-128"/>
                <a:ea typeface="Meiryo" panose="020B0604030504040204" pitchFamily="34" charset="-128"/>
              </a:rPr>
              <a:t>SPICE</a:t>
            </a:r>
            <a:r>
              <a:rPr lang="ja-JP" altLang="en-US" sz="2000">
                <a:latin typeface="Meiryo" panose="020B0604030504040204" pitchFamily="34" charset="-128"/>
                <a:ea typeface="Meiryo" panose="020B0604030504040204" pitchFamily="34" charset="-128"/>
              </a:rPr>
              <a:t>モデル</a:t>
            </a:r>
            <a:endParaRPr lang="en-US" altLang="ja-JP" sz="2000" dirty="0">
              <a:latin typeface="Meiryo" panose="020B0604030504040204" pitchFamily="34" charset="-128"/>
              <a:ea typeface="Meiryo" panose="020B0604030504040204" pitchFamily="34" charset="-128"/>
            </a:endParaRPr>
          </a:p>
          <a:p>
            <a:pPr marL="360363" indent="-360363">
              <a:spcAft>
                <a:spcPts val="600"/>
              </a:spcAft>
              <a:buFont typeface="+mj-lt"/>
              <a:buAutoNum type="arabicPeriod"/>
            </a:pPr>
            <a:r>
              <a:rPr lang="en-US" altLang="ja-JP" sz="2000" dirty="0">
                <a:latin typeface="Meiryo" panose="020B0604030504040204" pitchFamily="34" charset="-128"/>
                <a:ea typeface="Meiryo" panose="020B0604030504040204" pitchFamily="34" charset="-128"/>
              </a:rPr>
              <a:t>DRC/LVS/LPE </a:t>
            </a:r>
            <a:r>
              <a:rPr lang="ja-JP" altLang="en-US" sz="2000">
                <a:latin typeface="Meiryo" panose="020B0604030504040204" pitchFamily="34" charset="-128"/>
                <a:ea typeface="Meiryo" panose="020B0604030504040204" pitchFamily="34" charset="-128"/>
              </a:rPr>
              <a:t>ルール</a:t>
            </a:r>
            <a:endParaRPr lang="en-US" altLang="ja-JP" sz="2000" dirty="0">
              <a:latin typeface="Meiryo" panose="020B0604030504040204" pitchFamily="34" charset="-128"/>
              <a:ea typeface="Meiryo" panose="020B0604030504040204" pitchFamily="34" charset="-128"/>
            </a:endParaRPr>
          </a:p>
          <a:p>
            <a:pPr marL="360363" indent="-360363">
              <a:spcAft>
                <a:spcPts val="600"/>
              </a:spcAft>
              <a:buFont typeface="+mj-lt"/>
              <a:buAutoNum type="arabicPeriod"/>
            </a:pPr>
            <a:r>
              <a:rPr lang="ja-JP" altLang="en-US" sz="2000">
                <a:latin typeface="Meiryo" panose="020B0604030504040204" pitchFamily="34" charset="-128"/>
                <a:ea typeface="Meiryo" panose="020B0604030504040204" pitchFamily="34" charset="-128"/>
              </a:rPr>
              <a:t>シンボルライブラリ</a:t>
            </a:r>
            <a:endParaRPr lang="en-US" altLang="ja-JP" sz="2000" dirty="0">
              <a:latin typeface="Meiryo" panose="020B0604030504040204" pitchFamily="34" charset="-128"/>
              <a:ea typeface="Meiryo" panose="020B0604030504040204" pitchFamily="34" charset="-128"/>
            </a:endParaRPr>
          </a:p>
          <a:p>
            <a:pPr>
              <a:spcAft>
                <a:spcPts val="600"/>
              </a:spcAft>
            </a:pPr>
            <a:endParaRPr lang="en-US" altLang="ja-JP" sz="2000" b="1" dirty="0">
              <a:latin typeface="Meiryo" panose="020B0604030504040204" pitchFamily="34" charset="-128"/>
              <a:ea typeface="Meiryo" panose="020B0604030504040204" pitchFamily="34" charset="-128"/>
            </a:endParaRPr>
          </a:p>
          <a:p>
            <a:pPr>
              <a:spcAft>
                <a:spcPts val="600"/>
              </a:spcAft>
            </a:pPr>
            <a:r>
              <a:rPr lang="en-US" altLang="ja-JP" sz="2000" b="1" dirty="0">
                <a:latin typeface="Meiryo" panose="020B0604030504040204" pitchFamily="34" charset="-128"/>
                <a:ea typeface="Meiryo" panose="020B0604030504040204" pitchFamily="34" charset="-128"/>
              </a:rPr>
              <a:t>Level2</a:t>
            </a:r>
            <a:r>
              <a:rPr lang="ja-JP" altLang="en-US" sz="2000" b="1">
                <a:latin typeface="Meiryo" panose="020B0604030504040204" pitchFamily="34" charset="-128"/>
                <a:ea typeface="Meiryo" panose="020B0604030504040204" pitchFamily="34" charset="-128"/>
              </a:rPr>
              <a:t>：</a:t>
            </a:r>
            <a:r>
              <a:rPr lang="en-JP" altLang="ja-JP" sz="2000" b="1" dirty="0">
                <a:latin typeface="Meiryo" panose="020B0604030504040204" pitchFamily="34" charset="-128"/>
                <a:ea typeface="Meiryo" panose="020B0604030504040204" pitchFamily="34" charset="-128"/>
              </a:rPr>
              <a:t>L</a:t>
            </a:r>
            <a:r>
              <a:rPr lang="ja-JP" altLang="en-JP" sz="2000" b="1">
                <a:latin typeface="Meiryo" panose="020B0604030504040204" pitchFamily="34" charset="-128"/>
                <a:ea typeface="Meiryo" panose="020B0604030504040204" pitchFamily="34" charset="-128"/>
              </a:rPr>
              <a:t>１</a:t>
            </a:r>
            <a:r>
              <a:rPr lang="ja-JP" altLang="en-US" sz="2000" b="1">
                <a:latin typeface="Meiryo" panose="020B0604030504040204" pitchFamily="34" charset="-128"/>
                <a:ea typeface="Meiryo" panose="020B0604030504040204" pitchFamily="34" charset="-128"/>
              </a:rPr>
              <a:t>で作る基本部品</a:t>
            </a:r>
            <a:endParaRPr lang="en-US" altLang="ja-JP" sz="2000" b="1" dirty="0">
              <a:latin typeface="Meiryo" panose="020B0604030504040204" pitchFamily="34" charset="-128"/>
              <a:ea typeface="Meiryo" panose="020B0604030504040204" pitchFamily="34" charset="-128"/>
            </a:endParaRPr>
          </a:p>
          <a:p>
            <a:pPr marL="360363" indent="-360363">
              <a:spcAft>
                <a:spcPts val="600"/>
              </a:spcAft>
              <a:buFont typeface="+mj-lt"/>
              <a:buAutoNum type="arabicPeriod"/>
            </a:pPr>
            <a:r>
              <a:rPr lang="ja-JP" altLang="en-US" sz="2000">
                <a:latin typeface="Meiryo" panose="020B0604030504040204" pitchFamily="34" charset="-128"/>
                <a:ea typeface="Meiryo" panose="020B0604030504040204" pitchFamily="34" charset="-128"/>
              </a:rPr>
              <a:t>スタンダードセル</a:t>
            </a:r>
            <a:endParaRPr lang="en-US" altLang="ja-JP" sz="2000" dirty="0">
              <a:latin typeface="Meiryo" panose="020B0604030504040204" pitchFamily="34" charset="-128"/>
              <a:ea typeface="Meiryo" panose="020B0604030504040204" pitchFamily="34" charset="-128"/>
            </a:endParaRPr>
          </a:p>
          <a:p>
            <a:pPr marL="360363" indent="-360363">
              <a:spcAft>
                <a:spcPts val="600"/>
              </a:spcAft>
              <a:buFont typeface="+mj-lt"/>
              <a:buAutoNum type="arabicPeriod"/>
            </a:pPr>
            <a:r>
              <a:rPr lang="en-US" altLang="ja-JP" sz="2000" dirty="0">
                <a:latin typeface="Meiryo" panose="020B0604030504040204" pitchFamily="34" charset="-128"/>
                <a:ea typeface="Meiryo" panose="020B0604030504040204" pitchFamily="34" charset="-128"/>
              </a:rPr>
              <a:t>IO</a:t>
            </a:r>
            <a:r>
              <a:rPr lang="ja-JP" altLang="en-US" sz="2000">
                <a:latin typeface="Meiryo" panose="020B0604030504040204" pitchFamily="34" charset="-128"/>
                <a:ea typeface="Meiryo" panose="020B0604030504040204" pitchFamily="34" charset="-128"/>
              </a:rPr>
              <a:t> セル</a:t>
            </a:r>
            <a:endParaRPr lang="en-US" altLang="ja-JP" sz="2000" dirty="0">
              <a:latin typeface="Meiryo" panose="020B0604030504040204" pitchFamily="34" charset="-128"/>
              <a:ea typeface="Meiryo" panose="020B0604030504040204" pitchFamily="34" charset="-128"/>
            </a:endParaRPr>
          </a:p>
          <a:p>
            <a:pPr marL="360363" indent="-360363">
              <a:spcAft>
                <a:spcPts val="600"/>
              </a:spcAft>
              <a:buFont typeface="+mj-lt"/>
              <a:buAutoNum type="arabicPeriod"/>
            </a:pPr>
            <a:r>
              <a:rPr lang="en-US" altLang="ja-JP" sz="2000" dirty="0">
                <a:latin typeface="Meiryo" panose="020B0604030504040204" pitchFamily="34" charset="-128"/>
                <a:ea typeface="Meiryo" panose="020B0604030504040204" pitchFamily="34" charset="-128"/>
              </a:rPr>
              <a:t>SRAM</a:t>
            </a:r>
            <a:r>
              <a:rPr lang="ja-JP" altLang="en-US" sz="2000">
                <a:latin typeface="Meiryo" panose="020B0604030504040204" pitchFamily="34" charset="-128"/>
                <a:ea typeface="Meiryo" panose="020B0604030504040204" pitchFamily="34" charset="-128"/>
              </a:rPr>
              <a:t> </a:t>
            </a:r>
            <a:endParaRPr lang="en-US" altLang="ja-JP" sz="2000" dirty="0">
              <a:latin typeface="Meiryo" panose="020B0604030504040204" pitchFamily="34" charset="-128"/>
              <a:ea typeface="Meiryo" panose="020B0604030504040204" pitchFamily="34" charset="-128"/>
            </a:endParaRPr>
          </a:p>
        </p:txBody>
      </p:sp>
      <p:sp>
        <p:nvSpPr>
          <p:cNvPr id="4" name="Right Brace 3">
            <a:extLst>
              <a:ext uri="{FF2B5EF4-FFF2-40B4-BE49-F238E27FC236}">
                <a16:creationId xmlns:a16="http://schemas.microsoft.com/office/drawing/2014/main" id="{334C049B-F16C-F441-8869-2EDF6A81ADD3}"/>
              </a:ext>
            </a:extLst>
          </p:cNvPr>
          <p:cNvSpPr/>
          <p:nvPr/>
        </p:nvSpPr>
        <p:spPr>
          <a:xfrm>
            <a:off x="5273457" y="1298487"/>
            <a:ext cx="501042" cy="1402915"/>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5" name="Right Brace 4">
            <a:extLst>
              <a:ext uri="{FF2B5EF4-FFF2-40B4-BE49-F238E27FC236}">
                <a16:creationId xmlns:a16="http://schemas.microsoft.com/office/drawing/2014/main" id="{CD858814-3EF1-206D-52D1-EA24C101912B}"/>
              </a:ext>
            </a:extLst>
          </p:cNvPr>
          <p:cNvSpPr/>
          <p:nvPr/>
        </p:nvSpPr>
        <p:spPr>
          <a:xfrm>
            <a:off x="5273457" y="3264363"/>
            <a:ext cx="501042" cy="1497736"/>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6" name="TextBox 5">
            <a:extLst>
              <a:ext uri="{FF2B5EF4-FFF2-40B4-BE49-F238E27FC236}">
                <a16:creationId xmlns:a16="http://schemas.microsoft.com/office/drawing/2014/main" id="{09617C72-750D-B275-70EA-60DEB130439B}"/>
              </a:ext>
            </a:extLst>
          </p:cNvPr>
          <p:cNvSpPr txBox="1"/>
          <p:nvPr/>
        </p:nvSpPr>
        <p:spPr>
          <a:xfrm>
            <a:off x="5774499" y="944181"/>
            <a:ext cx="5927350" cy="1938992"/>
          </a:xfrm>
          <a:prstGeom prst="rect">
            <a:avLst/>
          </a:prstGeom>
          <a:noFill/>
        </p:spPr>
        <p:txBody>
          <a:bodyPr wrap="square" rtlCol="0">
            <a:spAutoFit/>
          </a:bodyPr>
          <a:lstStyle/>
          <a:p>
            <a:pPr algn="ctr"/>
            <a:r>
              <a:rPr lang="en-JP" sz="2400" dirty="0">
                <a:solidFill>
                  <a:schemeClr val="accent1"/>
                </a:solidFill>
              </a:rPr>
              <a:t>ファブの情報とEDAツールの橋渡し情報</a:t>
            </a:r>
          </a:p>
          <a:p>
            <a:pPr algn="ctr"/>
            <a:endParaRPr lang="en-JP" sz="2000" dirty="0">
              <a:solidFill>
                <a:schemeClr val="accent1"/>
              </a:solidFill>
            </a:endParaRPr>
          </a:p>
          <a:p>
            <a:pPr algn="ctr"/>
            <a:r>
              <a:rPr lang="en-JP" sz="2800" b="1" dirty="0">
                <a:solidFill>
                  <a:schemeClr val="accent1"/>
                </a:solidFill>
              </a:rPr>
              <a:t>Technology File</a:t>
            </a:r>
          </a:p>
          <a:p>
            <a:pPr algn="ctr"/>
            <a:endParaRPr lang="en-JP" sz="2000" dirty="0"/>
          </a:p>
          <a:p>
            <a:pPr algn="ctr"/>
            <a:r>
              <a:rPr lang="en-JP" sz="2400" dirty="0">
                <a:solidFill>
                  <a:srgbClr val="FF00B7"/>
                </a:solidFill>
                <a:latin typeface="HGMaruGothicMPRO" panose="020F0600000000000000" pitchFamily="34" charset="-128"/>
                <a:ea typeface="HGMaruGothicMPRO" panose="020F0600000000000000" pitchFamily="34" charset="-128"/>
              </a:rPr>
              <a:t>ファブとEDAの両方の知識が必要</a:t>
            </a:r>
          </a:p>
        </p:txBody>
      </p:sp>
      <p:sp>
        <p:nvSpPr>
          <p:cNvPr id="7" name="TextBox 6">
            <a:extLst>
              <a:ext uri="{FF2B5EF4-FFF2-40B4-BE49-F238E27FC236}">
                <a16:creationId xmlns:a16="http://schemas.microsoft.com/office/drawing/2014/main" id="{D8D4996A-6B8E-B525-1DA0-8D97099D11F8}"/>
              </a:ext>
            </a:extLst>
          </p:cNvPr>
          <p:cNvSpPr txBox="1"/>
          <p:nvPr/>
        </p:nvSpPr>
        <p:spPr>
          <a:xfrm>
            <a:off x="5774499" y="2992648"/>
            <a:ext cx="5927350" cy="1877437"/>
          </a:xfrm>
          <a:prstGeom prst="rect">
            <a:avLst/>
          </a:prstGeom>
          <a:noFill/>
        </p:spPr>
        <p:txBody>
          <a:bodyPr wrap="square" rtlCol="0">
            <a:spAutoFit/>
          </a:bodyPr>
          <a:lstStyle/>
          <a:p>
            <a:pPr algn="ctr"/>
            <a:r>
              <a:rPr lang="en-JP" sz="2400" dirty="0">
                <a:solidFill>
                  <a:schemeClr val="accent1"/>
                </a:solidFill>
              </a:rPr>
              <a:t>Logic</a:t>
            </a:r>
            <a:r>
              <a:rPr lang="en-US" sz="2400" dirty="0">
                <a:solidFill>
                  <a:schemeClr val="accent1"/>
                </a:solidFill>
              </a:rPr>
              <a:t> chip </a:t>
            </a:r>
            <a:r>
              <a:rPr lang="en-US" sz="2400" dirty="0" err="1">
                <a:solidFill>
                  <a:schemeClr val="accent1"/>
                </a:solidFill>
              </a:rPr>
              <a:t>を作る為の基本</a:t>
            </a:r>
            <a:r>
              <a:rPr lang="en-JP" sz="2400" dirty="0">
                <a:solidFill>
                  <a:schemeClr val="accent1"/>
                </a:solidFill>
              </a:rPr>
              <a:t>部品</a:t>
            </a:r>
          </a:p>
          <a:p>
            <a:pPr algn="ctr"/>
            <a:endParaRPr lang="en-JP" sz="2000" dirty="0">
              <a:solidFill>
                <a:schemeClr val="accent1"/>
              </a:solidFill>
            </a:endParaRPr>
          </a:p>
          <a:p>
            <a:pPr algn="ctr"/>
            <a:r>
              <a:rPr lang="en-JP" sz="2800" b="1" dirty="0">
                <a:solidFill>
                  <a:schemeClr val="accent1"/>
                </a:solidFill>
              </a:rPr>
              <a:t>Cell Library</a:t>
            </a:r>
          </a:p>
          <a:p>
            <a:pPr algn="ctr"/>
            <a:endParaRPr lang="en-JP" sz="2000" b="1" dirty="0"/>
          </a:p>
          <a:p>
            <a:pPr algn="ctr"/>
            <a:r>
              <a:rPr lang="en-JP" sz="2400" dirty="0">
                <a:solidFill>
                  <a:srgbClr val="FF00B7"/>
                </a:solidFill>
                <a:latin typeface="HGMaruGothicMPRO" panose="020F0600000000000000" pitchFamily="34" charset="-128"/>
                <a:ea typeface="HGMaruGothicMPRO" panose="020F0600000000000000" pitchFamily="34" charset="-128"/>
              </a:rPr>
              <a:t>回路設計の知識が必要</a:t>
            </a:r>
          </a:p>
        </p:txBody>
      </p:sp>
      <p:sp>
        <p:nvSpPr>
          <p:cNvPr id="8" name="TextBox 7">
            <a:extLst>
              <a:ext uri="{FF2B5EF4-FFF2-40B4-BE49-F238E27FC236}">
                <a16:creationId xmlns:a16="http://schemas.microsoft.com/office/drawing/2014/main" id="{24D1695B-8211-3E33-7DC6-6C26703E409B}"/>
              </a:ext>
            </a:extLst>
          </p:cNvPr>
          <p:cNvSpPr txBox="1"/>
          <p:nvPr/>
        </p:nvSpPr>
        <p:spPr>
          <a:xfrm>
            <a:off x="516032" y="5290465"/>
            <a:ext cx="11102269" cy="523220"/>
          </a:xfrm>
          <a:prstGeom prst="rect">
            <a:avLst/>
          </a:prstGeom>
          <a:noFill/>
        </p:spPr>
        <p:txBody>
          <a:bodyPr wrap="square" rtlCol="0">
            <a:spAutoFit/>
          </a:bodyPr>
          <a:lstStyle/>
          <a:p>
            <a:pPr algn="ctr"/>
            <a:r>
              <a:rPr lang="en-JP" sz="2800" b="1" dirty="0">
                <a:solidFill>
                  <a:srgbClr val="FF00B7"/>
                </a:solidFill>
                <a:latin typeface="HGMaruGothicMPRO" panose="020F0600000000000000" pitchFamily="34" charset="-128"/>
                <a:ea typeface="HGMaruGothicMPRO" panose="020F0600000000000000" pitchFamily="34" charset="-128"/>
              </a:rPr>
              <a:t>RALF では Level#1 の情報を使う</a:t>
            </a:r>
          </a:p>
        </p:txBody>
      </p:sp>
      <p:sp>
        <p:nvSpPr>
          <p:cNvPr id="9" name="Date Placeholder 8">
            <a:extLst>
              <a:ext uri="{FF2B5EF4-FFF2-40B4-BE49-F238E27FC236}">
                <a16:creationId xmlns:a16="http://schemas.microsoft.com/office/drawing/2014/main" id="{C7560B02-F171-CE06-BC57-7CAB1AA6C7BD}"/>
              </a:ext>
            </a:extLst>
          </p:cNvPr>
          <p:cNvSpPr>
            <a:spLocks noGrp="1"/>
          </p:cNvSpPr>
          <p:nvPr>
            <p:ph type="dt" sz="half" idx="2"/>
          </p:nvPr>
        </p:nvSpPr>
        <p:spPr/>
        <p:txBody>
          <a:bodyPr/>
          <a:lstStyle/>
          <a:p>
            <a:r>
              <a:rPr lang="en-US" altLang="ja-JP"/>
              <a:t>2024/Jan/16</a:t>
            </a:r>
            <a:endParaRPr lang="ja-JP" altLang="en-US"/>
          </a:p>
        </p:txBody>
      </p:sp>
    </p:spTree>
    <p:extLst>
      <p:ext uri="{BB962C8B-B14F-4D97-AF65-F5344CB8AC3E}">
        <p14:creationId xmlns:p14="http://schemas.microsoft.com/office/powerpoint/2010/main" val="154159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A5A32-198E-C655-9D47-878A007352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3FF14-3AB5-FC01-8BAD-8FCEFDDB28CB}"/>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第4章 (PDK</a:t>
            </a:r>
            <a:r>
              <a:rPr lang="en-US" altLang="ja-JP"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87D09F8A-31B7-1A1D-9D6A-08A12620133F}"/>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DD4D17D2-2680-F319-0770-E35295000B52}"/>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4" name="テキスト ボックス 26">
            <a:extLst>
              <a:ext uri="{FF2B5EF4-FFF2-40B4-BE49-F238E27FC236}">
                <a16:creationId xmlns:a16="http://schemas.microsoft.com/office/drawing/2014/main" id="{107B5BA3-03C1-DBE5-03DB-97A230F822A5}"/>
              </a:ext>
            </a:extLst>
          </p:cNvPr>
          <p:cNvSpPr txBox="1"/>
          <p:nvPr/>
        </p:nvSpPr>
        <p:spPr>
          <a:xfrm>
            <a:off x="599579" y="770104"/>
            <a:ext cx="5813577" cy="4693593"/>
          </a:xfrm>
          <a:prstGeom prst="rect">
            <a:avLst/>
          </a:prstGeom>
          <a:noFill/>
        </p:spPr>
        <p:txBody>
          <a:bodyPr wrap="square" rtlCol="0">
            <a:spAutoFit/>
          </a:bodyPr>
          <a:lstStyle/>
          <a:p>
            <a:pPr>
              <a:spcAft>
                <a:spcPts val="600"/>
              </a:spcAft>
            </a:pPr>
            <a:r>
              <a:rPr lang="en-US" altLang="ja-JP" sz="2400" dirty="0">
                <a:latin typeface="Meiryo" panose="020B0604030504040204" pitchFamily="34" charset="-128"/>
                <a:ea typeface="Meiryo" panose="020B0604030504040204" pitchFamily="34" charset="-128"/>
              </a:rPr>
              <a:t>【DRC】</a:t>
            </a:r>
          </a:p>
          <a:p>
            <a:pPr>
              <a:spcAft>
                <a:spcPts val="600"/>
              </a:spcAft>
            </a:pPr>
            <a:r>
              <a:rPr lang="ja-JP" altLang="en-US" sz="2000" b="1">
                <a:latin typeface="Meiryo" panose="020B0604030504040204" pitchFamily="34" charset="-128"/>
                <a:ea typeface="Meiryo" panose="020B0604030504040204" pitchFamily="34" charset="-128"/>
              </a:rPr>
              <a:t>デザインルール＝微細加工に関するルール</a:t>
            </a:r>
            <a:endParaRPr lang="en-US" altLang="ja-JP" sz="2000" b="1" dirty="0">
              <a:latin typeface="Meiryo" panose="020B0604030504040204" pitchFamily="34" charset="-128"/>
              <a:ea typeface="Meiryo" panose="020B0604030504040204" pitchFamily="34" charset="-128"/>
            </a:endParaRPr>
          </a:p>
          <a:p>
            <a:pPr>
              <a:spcAft>
                <a:spcPts val="600"/>
              </a:spcAft>
            </a:pPr>
            <a:endParaRPr lang="en-US" altLang="ja-JP" sz="2000" b="1" dirty="0">
              <a:latin typeface="Meiryo" panose="020B0604030504040204" pitchFamily="34" charset="-128"/>
              <a:ea typeface="Meiryo" panose="020B0604030504040204" pitchFamily="34" charset="-128"/>
            </a:endParaRPr>
          </a:p>
          <a:p>
            <a:pPr>
              <a:spcAft>
                <a:spcPts val="600"/>
              </a:spcAft>
            </a:pPr>
            <a:r>
              <a:rPr lang="en-US" altLang="ja-JP" sz="2000" b="1" dirty="0">
                <a:latin typeface="Meiryo" panose="020B0604030504040204" pitchFamily="34" charset="-128"/>
                <a:ea typeface="Meiryo" panose="020B0604030504040204" pitchFamily="34" charset="-128"/>
              </a:rPr>
              <a:t>Layer</a:t>
            </a:r>
            <a:r>
              <a:rPr lang="ja-JP" altLang="en-US" sz="2000" b="1">
                <a:latin typeface="Meiryo" panose="020B0604030504040204" pitchFamily="34" charset="-128"/>
                <a:ea typeface="Meiryo" panose="020B0604030504040204" pitchFamily="34" charset="-128"/>
              </a:rPr>
              <a:t>：加工対象層＝素材</a:t>
            </a:r>
            <a:endParaRPr lang="en-US" altLang="ja-JP" sz="2000" b="1" dirty="0">
              <a:latin typeface="Meiryo" panose="020B0604030504040204" pitchFamily="34" charset="-128"/>
              <a:ea typeface="Meiryo" panose="020B0604030504040204" pitchFamily="34" charset="-128"/>
            </a:endParaRPr>
          </a:p>
          <a:p>
            <a:pPr>
              <a:spcAft>
                <a:spcPts val="600"/>
              </a:spcAft>
            </a:pPr>
            <a:r>
              <a:rPr lang="en-US" altLang="ja-JP" sz="2000" b="1" dirty="0">
                <a:latin typeface="Meiryo" panose="020B0604030504040204" pitchFamily="34" charset="-128"/>
                <a:ea typeface="Meiryo" panose="020B0604030504040204" pitchFamily="34" charset="-128"/>
              </a:rPr>
              <a:t>	</a:t>
            </a:r>
            <a:r>
              <a:rPr lang="ja-JP" altLang="en-US" sz="2000" b="1">
                <a:latin typeface="Meiryo" panose="020B0604030504040204" pitchFamily="34" charset="-128"/>
                <a:ea typeface="Meiryo" panose="020B0604030504040204" pitchFamily="34" charset="-128"/>
              </a:rPr>
              <a:t>配線</a:t>
            </a:r>
            <a:r>
              <a:rPr lang="en-US" altLang="ja-JP" sz="2000" b="1" dirty="0">
                <a:latin typeface="Meiryo" panose="020B0604030504040204" pitchFamily="34" charset="-128"/>
                <a:ea typeface="Meiryo" panose="020B0604030504040204" pitchFamily="34" charset="-128"/>
              </a:rPr>
              <a:t>	</a:t>
            </a:r>
            <a:r>
              <a:rPr lang="ja-JP" altLang="en-US" sz="2000" b="1">
                <a:latin typeface="Meiryo" panose="020B0604030504040204" pitchFamily="34" charset="-128"/>
                <a:ea typeface="Meiryo" panose="020B0604030504040204" pitchFamily="34" charset="-128"/>
              </a:rPr>
              <a:t>＝　メタル・ポリシリコン等</a:t>
            </a:r>
            <a:endParaRPr lang="en-US" altLang="ja-JP" sz="2000" b="1" dirty="0">
              <a:latin typeface="Meiryo" panose="020B0604030504040204" pitchFamily="34" charset="-128"/>
              <a:ea typeface="Meiryo" panose="020B0604030504040204" pitchFamily="34" charset="-128"/>
            </a:endParaRPr>
          </a:p>
          <a:p>
            <a:pPr>
              <a:spcAft>
                <a:spcPts val="600"/>
              </a:spcAft>
            </a:pPr>
            <a:r>
              <a:rPr lang="en-US" altLang="ja-JP" sz="2000" b="1" dirty="0">
                <a:latin typeface="Meiryo" panose="020B0604030504040204" pitchFamily="34" charset="-128"/>
                <a:ea typeface="Meiryo" panose="020B0604030504040204" pitchFamily="34" charset="-128"/>
              </a:rPr>
              <a:t>	</a:t>
            </a:r>
            <a:r>
              <a:rPr lang="ja-JP" altLang="en-US" sz="2000" b="1">
                <a:latin typeface="Meiryo" panose="020B0604030504040204" pitchFamily="34" charset="-128"/>
                <a:ea typeface="Meiryo" panose="020B0604030504040204" pitchFamily="34" charset="-128"/>
              </a:rPr>
              <a:t>穴</a:t>
            </a:r>
            <a:r>
              <a:rPr lang="en-US" altLang="ja-JP" sz="2000" b="1" dirty="0">
                <a:latin typeface="Meiryo" panose="020B0604030504040204" pitchFamily="34" charset="-128"/>
                <a:ea typeface="Meiryo" panose="020B0604030504040204" pitchFamily="34" charset="-128"/>
              </a:rPr>
              <a:t>	</a:t>
            </a:r>
            <a:r>
              <a:rPr lang="ja-JP" altLang="en-US" sz="2000" b="1">
                <a:latin typeface="Meiryo" panose="020B0604030504040204" pitchFamily="34" charset="-128"/>
                <a:ea typeface="Meiryo" panose="020B0604030504040204" pitchFamily="34" charset="-128"/>
              </a:rPr>
              <a:t>＝　</a:t>
            </a:r>
            <a:r>
              <a:rPr lang="en-US" altLang="ja-JP" sz="2000" b="1" dirty="0">
                <a:latin typeface="Meiryo" panose="020B0604030504040204" pitchFamily="34" charset="-128"/>
                <a:ea typeface="Meiryo" panose="020B0604030504040204" pitchFamily="34" charset="-128"/>
              </a:rPr>
              <a:t>SiO2</a:t>
            </a:r>
          </a:p>
          <a:p>
            <a:pPr>
              <a:spcAft>
                <a:spcPts val="600"/>
              </a:spcAft>
            </a:pPr>
            <a:r>
              <a:rPr lang="en-US" altLang="ja-JP" sz="2000" b="1" dirty="0">
                <a:latin typeface="Meiryo" panose="020B0604030504040204" pitchFamily="34" charset="-128"/>
                <a:ea typeface="Meiryo" panose="020B0604030504040204" pitchFamily="34" charset="-128"/>
              </a:rPr>
              <a:t>	</a:t>
            </a:r>
            <a:r>
              <a:rPr lang="ja-JP" altLang="en-US" sz="2000" b="1">
                <a:latin typeface="Meiryo" panose="020B0604030504040204" pitchFamily="34" charset="-128"/>
                <a:ea typeface="Meiryo" panose="020B0604030504040204" pitchFamily="34" charset="-128"/>
              </a:rPr>
              <a:t>拡散層</a:t>
            </a:r>
            <a:r>
              <a:rPr lang="en-US" altLang="ja-JP" sz="2000" b="1" dirty="0">
                <a:latin typeface="Meiryo" panose="020B0604030504040204" pitchFamily="34" charset="-128"/>
                <a:ea typeface="Meiryo" panose="020B0604030504040204" pitchFamily="34" charset="-128"/>
              </a:rPr>
              <a:t>	</a:t>
            </a:r>
            <a:r>
              <a:rPr lang="ja-JP" altLang="en-US" sz="2000" b="1">
                <a:latin typeface="Meiryo" panose="020B0604030504040204" pitchFamily="34" charset="-128"/>
                <a:ea typeface="Meiryo" panose="020B0604030504040204" pitchFamily="34" charset="-128"/>
              </a:rPr>
              <a:t>＝　</a:t>
            </a:r>
            <a:r>
              <a:rPr lang="en-US" altLang="ja-JP" sz="2000" b="1" dirty="0">
                <a:latin typeface="Meiryo" panose="020B0604030504040204" pitchFamily="34" charset="-128"/>
                <a:ea typeface="Meiryo" panose="020B0604030504040204" pitchFamily="34" charset="-128"/>
              </a:rPr>
              <a:t>Well</a:t>
            </a:r>
            <a:r>
              <a:rPr lang="ja-JP" altLang="en-US" sz="2000" b="1">
                <a:latin typeface="Meiryo" panose="020B0604030504040204" pitchFamily="34" charset="-128"/>
                <a:ea typeface="Meiryo" panose="020B0604030504040204" pitchFamily="34" charset="-128"/>
              </a:rPr>
              <a:t>・アクティブ等</a:t>
            </a:r>
            <a:endParaRPr lang="en-US" altLang="ja-JP" sz="2000" b="1" dirty="0">
              <a:latin typeface="Meiryo" panose="020B0604030504040204" pitchFamily="34" charset="-128"/>
              <a:ea typeface="Meiryo" panose="020B0604030504040204" pitchFamily="34" charset="-128"/>
            </a:endParaRPr>
          </a:p>
          <a:p>
            <a:pPr>
              <a:spcAft>
                <a:spcPts val="600"/>
              </a:spcAft>
            </a:pPr>
            <a:endParaRPr lang="en-US" altLang="ja-JP" sz="2000" b="1" dirty="0">
              <a:latin typeface="Meiryo" panose="020B0604030504040204" pitchFamily="34" charset="-128"/>
              <a:ea typeface="Meiryo" panose="020B0604030504040204" pitchFamily="34" charset="-128"/>
            </a:endParaRPr>
          </a:p>
          <a:p>
            <a:pPr>
              <a:spcAft>
                <a:spcPts val="600"/>
              </a:spcAft>
            </a:pPr>
            <a:r>
              <a:rPr lang="ja-JP" altLang="en-US" sz="2000" b="1">
                <a:latin typeface="Meiryo" panose="020B0604030504040204" pitchFamily="34" charset="-128"/>
                <a:ea typeface="Meiryo" panose="020B0604030504040204" pitchFamily="34" charset="-128"/>
              </a:rPr>
              <a:t>ルール：</a:t>
            </a:r>
            <a:r>
              <a:rPr lang="en-US" altLang="ja-JP" sz="2000" b="1" dirty="0">
                <a:latin typeface="Meiryo" panose="020B0604030504040204" pitchFamily="34" charset="-128"/>
                <a:ea typeface="Meiryo" panose="020B0604030504040204" pitchFamily="34" charset="-128"/>
              </a:rPr>
              <a:t>Line/Space</a:t>
            </a:r>
          </a:p>
          <a:p>
            <a:pPr>
              <a:spcAft>
                <a:spcPts val="600"/>
              </a:spcAft>
            </a:pPr>
            <a:r>
              <a:rPr lang="en-US" altLang="ja-JP" sz="2000" b="1" dirty="0">
                <a:latin typeface="Meiryo" panose="020B0604030504040204" pitchFamily="34" charset="-128"/>
                <a:ea typeface="Meiryo" panose="020B0604030504040204" pitchFamily="34" charset="-128"/>
              </a:rPr>
              <a:t>	 </a:t>
            </a:r>
            <a:r>
              <a:rPr lang="ja-JP" altLang="en-US" sz="2000" b="1">
                <a:latin typeface="Meiryo" panose="020B0604030504040204" pitchFamily="34" charset="-128"/>
                <a:ea typeface="Meiryo" panose="020B0604030504040204" pitchFamily="34" charset="-128"/>
              </a:rPr>
              <a:t>穴径・フリンジ・スペース</a:t>
            </a:r>
            <a:endParaRPr lang="en-US" altLang="ja-JP" sz="2000" b="1" dirty="0">
              <a:latin typeface="Meiryo" panose="020B0604030504040204" pitchFamily="34" charset="-128"/>
              <a:ea typeface="Meiryo" panose="020B0604030504040204" pitchFamily="34" charset="-128"/>
            </a:endParaRPr>
          </a:p>
          <a:p>
            <a:pPr>
              <a:spcAft>
                <a:spcPts val="600"/>
              </a:spcAft>
            </a:pPr>
            <a:endParaRPr lang="en-US" altLang="ja-JP" sz="2000" b="1" dirty="0">
              <a:latin typeface="Meiryo" panose="020B0604030504040204" pitchFamily="34" charset="-128"/>
              <a:ea typeface="Meiryo" panose="020B0604030504040204" pitchFamily="34" charset="-128"/>
            </a:endParaRPr>
          </a:p>
          <a:p>
            <a:pPr>
              <a:spcAft>
                <a:spcPts val="600"/>
              </a:spcAft>
            </a:pPr>
            <a:endParaRPr lang="en-US" altLang="ja-JP" sz="2000" b="1" dirty="0">
              <a:latin typeface="Meiryo" panose="020B0604030504040204" pitchFamily="34" charset="-128"/>
              <a:ea typeface="Meiryo" panose="020B0604030504040204" pitchFamily="34" charset="-128"/>
            </a:endParaRPr>
          </a:p>
        </p:txBody>
      </p:sp>
      <p:pic>
        <p:nvPicPr>
          <p:cNvPr id="6" name="Picture 5" descr="A diagram of a diagram of a graph&#10;&#10;AI-generated content may be incorrect.">
            <a:extLst>
              <a:ext uri="{FF2B5EF4-FFF2-40B4-BE49-F238E27FC236}">
                <a16:creationId xmlns:a16="http://schemas.microsoft.com/office/drawing/2014/main" id="{DEE8E3A6-E2F7-374C-A6FA-71214F03EE6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13156" y="696112"/>
            <a:ext cx="3390900" cy="2667000"/>
          </a:xfrm>
          <a:prstGeom prst="rect">
            <a:avLst/>
          </a:prstGeom>
        </p:spPr>
      </p:pic>
      <p:pic>
        <p:nvPicPr>
          <p:cNvPr id="8" name="Picture 7" descr="A screenshot of a computer game&#10;&#10;AI-generated content may be incorrect.">
            <a:extLst>
              <a:ext uri="{FF2B5EF4-FFF2-40B4-BE49-F238E27FC236}">
                <a16:creationId xmlns:a16="http://schemas.microsoft.com/office/drawing/2014/main" id="{D69AFC55-613A-26BC-3F3F-295617380E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0315" y="3116900"/>
            <a:ext cx="4127920" cy="2014818"/>
          </a:xfrm>
          <a:prstGeom prst="rect">
            <a:avLst/>
          </a:prstGeom>
        </p:spPr>
      </p:pic>
    </p:spTree>
    <p:extLst>
      <p:ext uri="{BB962C8B-B14F-4D97-AF65-F5344CB8AC3E}">
        <p14:creationId xmlns:p14="http://schemas.microsoft.com/office/powerpoint/2010/main" val="351846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30FC0-EA87-6346-F75C-20010648234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86456C7-728B-87E4-F223-FB2E75361D8E}"/>
              </a:ext>
            </a:extLst>
          </p:cNvPr>
          <p:cNvSpPr/>
          <p:nvPr/>
        </p:nvSpPr>
        <p:spPr>
          <a:xfrm>
            <a:off x="432485" y="4242174"/>
            <a:ext cx="11269363" cy="1063349"/>
          </a:xfrm>
          <a:prstGeom prst="rect">
            <a:avLst/>
          </a:prstGeom>
          <a:solidFill>
            <a:srgbClr val="FEE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JP" dirty="0">
                <a:solidFill>
                  <a:schemeClr val="tx1"/>
                </a:solidFill>
              </a:rPr>
              <a:t>P-SUB</a:t>
            </a:r>
          </a:p>
        </p:txBody>
      </p:sp>
      <p:sp>
        <p:nvSpPr>
          <p:cNvPr id="5" name="Rectangle 4">
            <a:extLst>
              <a:ext uri="{FF2B5EF4-FFF2-40B4-BE49-F238E27FC236}">
                <a16:creationId xmlns:a16="http://schemas.microsoft.com/office/drawing/2014/main" id="{537DEC33-757E-2E7D-19C3-B033AF43F7E5}"/>
              </a:ext>
            </a:extLst>
          </p:cNvPr>
          <p:cNvSpPr/>
          <p:nvPr/>
        </p:nvSpPr>
        <p:spPr>
          <a:xfrm>
            <a:off x="432484" y="3140437"/>
            <a:ext cx="11269363" cy="157044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JP" dirty="0">
                <a:solidFill>
                  <a:schemeClr val="tx1"/>
                </a:solidFill>
              </a:rPr>
              <a:t>Deep N-well</a:t>
            </a:r>
          </a:p>
        </p:txBody>
      </p:sp>
      <p:sp>
        <p:nvSpPr>
          <p:cNvPr id="35" name="Rectangle 34">
            <a:extLst>
              <a:ext uri="{FF2B5EF4-FFF2-40B4-BE49-F238E27FC236}">
                <a16:creationId xmlns:a16="http://schemas.microsoft.com/office/drawing/2014/main" id="{D4120274-7312-FD85-0458-0C75D6C0D9BC}"/>
              </a:ext>
            </a:extLst>
          </p:cNvPr>
          <p:cNvSpPr/>
          <p:nvPr/>
        </p:nvSpPr>
        <p:spPr>
          <a:xfrm>
            <a:off x="6250319" y="3150323"/>
            <a:ext cx="4805247" cy="1304599"/>
          </a:xfrm>
          <a:prstGeom prst="rect">
            <a:avLst/>
          </a:prstGeom>
          <a:solidFill>
            <a:srgbClr val="FEC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JP" dirty="0">
                <a:solidFill>
                  <a:schemeClr val="tx1"/>
                </a:solidFill>
              </a:rPr>
              <a:t>P-well</a:t>
            </a:r>
          </a:p>
        </p:txBody>
      </p:sp>
      <p:grpSp>
        <p:nvGrpSpPr>
          <p:cNvPr id="36" name="Group 35">
            <a:extLst>
              <a:ext uri="{FF2B5EF4-FFF2-40B4-BE49-F238E27FC236}">
                <a16:creationId xmlns:a16="http://schemas.microsoft.com/office/drawing/2014/main" id="{8BF1A1A9-21E4-C9F6-5222-DCB74D783D33}"/>
              </a:ext>
            </a:extLst>
          </p:cNvPr>
          <p:cNvGrpSpPr/>
          <p:nvPr/>
        </p:nvGrpSpPr>
        <p:grpSpPr>
          <a:xfrm>
            <a:off x="7001108" y="3063201"/>
            <a:ext cx="3941977" cy="496197"/>
            <a:chOff x="1475150" y="3992116"/>
            <a:chExt cx="3941977" cy="496197"/>
          </a:xfrm>
        </p:grpSpPr>
        <p:sp>
          <p:nvSpPr>
            <p:cNvPr id="37" name="Rounded Rectangle 36">
              <a:extLst>
                <a:ext uri="{FF2B5EF4-FFF2-40B4-BE49-F238E27FC236}">
                  <a16:creationId xmlns:a16="http://schemas.microsoft.com/office/drawing/2014/main" id="{79904268-9BF5-E58B-85D2-C817961B899A}"/>
                </a:ext>
              </a:extLst>
            </p:cNvPr>
            <p:cNvSpPr/>
            <p:nvPr/>
          </p:nvSpPr>
          <p:spPr>
            <a:xfrm>
              <a:off x="1615440" y="3992116"/>
              <a:ext cx="915076" cy="257024"/>
            </a:xfrm>
            <a:prstGeom prst="roundRect">
              <a:avLst>
                <a:gd name="adj" fmla="val 50000"/>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8" name="Rounded Rectangle 37">
              <a:extLst>
                <a:ext uri="{FF2B5EF4-FFF2-40B4-BE49-F238E27FC236}">
                  <a16:creationId xmlns:a16="http://schemas.microsoft.com/office/drawing/2014/main" id="{02F516C3-7B77-993F-FE04-C5E77BBD7204}"/>
                </a:ext>
              </a:extLst>
            </p:cNvPr>
            <p:cNvSpPr/>
            <p:nvPr/>
          </p:nvSpPr>
          <p:spPr>
            <a:xfrm>
              <a:off x="1475150" y="4056512"/>
              <a:ext cx="771216" cy="431801"/>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t>N</a:t>
              </a:r>
              <a:r>
                <a:rPr lang="en-JP" sz="1600" baseline="30000" dirty="0"/>
                <a:t>+</a:t>
              </a:r>
              <a:endParaRPr lang="en-JP" baseline="30000" dirty="0"/>
            </a:p>
          </p:txBody>
        </p:sp>
        <p:sp>
          <p:nvSpPr>
            <p:cNvPr id="39" name="Rounded Rectangle 38">
              <a:extLst>
                <a:ext uri="{FF2B5EF4-FFF2-40B4-BE49-F238E27FC236}">
                  <a16:creationId xmlns:a16="http://schemas.microsoft.com/office/drawing/2014/main" id="{3D1D5707-3FF2-29A7-50FF-068050C73A52}"/>
                </a:ext>
              </a:extLst>
            </p:cNvPr>
            <p:cNvSpPr/>
            <p:nvPr/>
          </p:nvSpPr>
          <p:spPr>
            <a:xfrm>
              <a:off x="4460285" y="3992116"/>
              <a:ext cx="915076" cy="257024"/>
            </a:xfrm>
            <a:prstGeom prst="roundRect">
              <a:avLst>
                <a:gd name="adj" fmla="val 50000"/>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 name="Rounded Rectangle 39">
              <a:extLst>
                <a:ext uri="{FF2B5EF4-FFF2-40B4-BE49-F238E27FC236}">
                  <a16:creationId xmlns:a16="http://schemas.microsoft.com/office/drawing/2014/main" id="{A9A31F39-FBFE-FA15-76D5-3DBABB680957}"/>
                </a:ext>
              </a:extLst>
            </p:cNvPr>
            <p:cNvSpPr/>
            <p:nvPr/>
          </p:nvSpPr>
          <p:spPr>
            <a:xfrm>
              <a:off x="4786202" y="4056512"/>
              <a:ext cx="630925" cy="431801"/>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t>N</a:t>
              </a:r>
              <a:r>
                <a:rPr lang="en-JP" baseline="30000" dirty="0"/>
                <a:t>+</a:t>
              </a:r>
            </a:p>
          </p:txBody>
        </p:sp>
      </p:grpSp>
      <p:sp>
        <p:nvSpPr>
          <p:cNvPr id="10" name="Rectangle 9">
            <a:extLst>
              <a:ext uri="{FF2B5EF4-FFF2-40B4-BE49-F238E27FC236}">
                <a16:creationId xmlns:a16="http://schemas.microsoft.com/office/drawing/2014/main" id="{3146A8F0-7174-F472-15D4-2C984790E96C}"/>
              </a:ext>
            </a:extLst>
          </p:cNvPr>
          <p:cNvSpPr/>
          <p:nvPr/>
        </p:nvSpPr>
        <p:spPr>
          <a:xfrm>
            <a:off x="1483125" y="3150324"/>
            <a:ext cx="4767194" cy="13046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JP" dirty="0">
                <a:solidFill>
                  <a:schemeClr val="tx1"/>
                </a:solidFill>
              </a:rPr>
              <a:t>N-well</a:t>
            </a:r>
          </a:p>
        </p:txBody>
      </p:sp>
      <p:grpSp>
        <p:nvGrpSpPr>
          <p:cNvPr id="32" name="Group 31">
            <a:extLst>
              <a:ext uri="{FF2B5EF4-FFF2-40B4-BE49-F238E27FC236}">
                <a16:creationId xmlns:a16="http://schemas.microsoft.com/office/drawing/2014/main" id="{FE2AC56E-8DB3-A6E0-DED1-3E61FA415C22}"/>
              </a:ext>
            </a:extLst>
          </p:cNvPr>
          <p:cNvGrpSpPr/>
          <p:nvPr/>
        </p:nvGrpSpPr>
        <p:grpSpPr>
          <a:xfrm>
            <a:off x="1615440" y="3063201"/>
            <a:ext cx="3918971" cy="496197"/>
            <a:chOff x="1615440" y="3992116"/>
            <a:chExt cx="3918971" cy="496197"/>
          </a:xfrm>
        </p:grpSpPr>
        <p:sp>
          <p:nvSpPr>
            <p:cNvPr id="28" name="Rounded Rectangle 27">
              <a:extLst>
                <a:ext uri="{FF2B5EF4-FFF2-40B4-BE49-F238E27FC236}">
                  <a16:creationId xmlns:a16="http://schemas.microsoft.com/office/drawing/2014/main" id="{AB2AD942-D641-4DD6-B92F-87AFC72E82BD}"/>
                </a:ext>
              </a:extLst>
            </p:cNvPr>
            <p:cNvSpPr/>
            <p:nvPr/>
          </p:nvSpPr>
          <p:spPr>
            <a:xfrm>
              <a:off x="1615440" y="3992116"/>
              <a:ext cx="915076" cy="257024"/>
            </a:xfrm>
            <a:prstGeom prst="roundRect">
              <a:avLst>
                <a:gd name="adj" fmla="val 50000"/>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 name="Rounded Rectangle 26">
              <a:extLst>
                <a:ext uri="{FF2B5EF4-FFF2-40B4-BE49-F238E27FC236}">
                  <a16:creationId xmlns:a16="http://schemas.microsoft.com/office/drawing/2014/main" id="{771BD47C-F5B5-EF51-8D66-6C2F5E720E11}"/>
                </a:ext>
              </a:extLst>
            </p:cNvPr>
            <p:cNvSpPr/>
            <p:nvPr/>
          </p:nvSpPr>
          <p:spPr>
            <a:xfrm>
              <a:off x="1615440" y="4056512"/>
              <a:ext cx="630925" cy="431801"/>
            </a:xfrm>
            <a:prstGeom prst="round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t>P</a:t>
              </a:r>
              <a:r>
                <a:rPr lang="en-JP" sz="1600" baseline="30000" dirty="0"/>
                <a:t>+</a:t>
              </a:r>
              <a:endParaRPr lang="en-JP" baseline="30000" dirty="0"/>
            </a:p>
          </p:txBody>
        </p:sp>
        <p:sp>
          <p:nvSpPr>
            <p:cNvPr id="30" name="Rounded Rectangle 29">
              <a:extLst>
                <a:ext uri="{FF2B5EF4-FFF2-40B4-BE49-F238E27FC236}">
                  <a16:creationId xmlns:a16="http://schemas.microsoft.com/office/drawing/2014/main" id="{01FC9AF2-F365-E966-B7C6-37A2C2157F37}"/>
                </a:ext>
              </a:extLst>
            </p:cNvPr>
            <p:cNvSpPr/>
            <p:nvPr/>
          </p:nvSpPr>
          <p:spPr>
            <a:xfrm>
              <a:off x="4460285" y="3992116"/>
              <a:ext cx="915076" cy="257024"/>
            </a:xfrm>
            <a:prstGeom prst="roundRect">
              <a:avLst>
                <a:gd name="adj" fmla="val 50000"/>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 name="Rounded Rectangle 30">
              <a:extLst>
                <a:ext uri="{FF2B5EF4-FFF2-40B4-BE49-F238E27FC236}">
                  <a16:creationId xmlns:a16="http://schemas.microsoft.com/office/drawing/2014/main" id="{49880A01-EDF6-EC0F-8110-23F75E455DBC}"/>
                </a:ext>
              </a:extLst>
            </p:cNvPr>
            <p:cNvSpPr/>
            <p:nvPr/>
          </p:nvSpPr>
          <p:spPr>
            <a:xfrm>
              <a:off x="4786202" y="4056512"/>
              <a:ext cx="748209" cy="431801"/>
            </a:xfrm>
            <a:prstGeom prst="round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t>P</a:t>
              </a:r>
              <a:r>
                <a:rPr lang="en-JP" baseline="30000" dirty="0"/>
                <a:t>+</a:t>
              </a:r>
            </a:p>
          </p:txBody>
        </p:sp>
      </p:grpSp>
      <p:sp>
        <p:nvSpPr>
          <p:cNvPr id="24" name="Rectangle 23">
            <a:extLst>
              <a:ext uri="{FF2B5EF4-FFF2-40B4-BE49-F238E27FC236}">
                <a16:creationId xmlns:a16="http://schemas.microsoft.com/office/drawing/2014/main" id="{9CE9B1D4-7FB5-E68B-B09F-F4A332C69378}"/>
              </a:ext>
            </a:extLst>
          </p:cNvPr>
          <p:cNvSpPr/>
          <p:nvPr/>
        </p:nvSpPr>
        <p:spPr>
          <a:xfrm>
            <a:off x="432485" y="2497501"/>
            <a:ext cx="11269363" cy="63696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 name="Rounded Rectangle 22">
            <a:extLst>
              <a:ext uri="{FF2B5EF4-FFF2-40B4-BE49-F238E27FC236}">
                <a16:creationId xmlns:a16="http://schemas.microsoft.com/office/drawing/2014/main" id="{24180755-A02A-EF26-5983-807E141EBF85}"/>
              </a:ext>
            </a:extLst>
          </p:cNvPr>
          <p:cNvSpPr/>
          <p:nvPr/>
        </p:nvSpPr>
        <p:spPr>
          <a:xfrm>
            <a:off x="2246366" y="2763056"/>
            <a:ext cx="2520000" cy="43180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 name="Title 1">
            <a:extLst>
              <a:ext uri="{FF2B5EF4-FFF2-40B4-BE49-F238E27FC236}">
                <a16:creationId xmlns:a16="http://schemas.microsoft.com/office/drawing/2014/main" id="{4BAE5F7D-5B4F-F3A3-F1CD-EABCBCC83D31}"/>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第4章 (Placement Rule</a:t>
            </a:r>
            <a:r>
              <a:rPr lang="en-US" altLang="ja-JP"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F0AE9824-16FB-A602-6483-9508569627A3}"/>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9CBBB54B-766D-3F1B-DE40-A5424ECAD68A}"/>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sp>
        <p:nvSpPr>
          <p:cNvPr id="4" name="テキスト ボックス 26">
            <a:extLst>
              <a:ext uri="{FF2B5EF4-FFF2-40B4-BE49-F238E27FC236}">
                <a16:creationId xmlns:a16="http://schemas.microsoft.com/office/drawing/2014/main" id="{FD9CAFCD-962A-6FF2-0DD4-91222C24D3D4}"/>
              </a:ext>
            </a:extLst>
          </p:cNvPr>
          <p:cNvSpPr txBox="1"/>
          <p:nvPr/>
        </p:nvSpPr>
        <p:spPr>
          <a:xfrm>
            <a:off x="584175" y="757051"/>
            <a:ext cx="6890448" cy="846386"/>
          </a:xfrm>
          <a:prstGeom prst="rect">
            <a:avLst/>
          </a:prstGeom>
          <a:noFill/>
        </p:spPr>
        <p:txBody>
          <a:bodyPr wrap="square" rtlCol="0">
            <a:spAutoFit/>
          </a:bodyPr>
          <a:lstStyle/>
          <a:p>
            <a:pPr>
              <a:spcAft>
                <a:spcPts val="600"/>
              </a:spcAft>
            </a:pPr>
            <a:r>
              <a:rPr lang="en-US" altLang="ja-JP" sz="2400" dirty="0">
                <a:latin typeface="Meiryo" panose="020B0604030504040204" pitchFamily="34" charset="-128"/>
                <a:ea typeface="Meiryo" panose="020B0604030504040204" pitchFamily="34" charset="-128"/>
              </a:rPr>
              <a:t>【DRC】</a:t>
            </a:r>
          </a:p>
          <a:p>
            <a:pPr>
              <a:spcAft>
                <a:spcPts val="600"/>
              </a:spcAft>
            </a:pPr>
            <a:r>
              <a:rPr lang="ja-JP" altLang="en-US" sz="2000" b="1">
                <a:latin typeface="Meiryo" panose="020B0604030504040204" pitchFamily="34" charset="-128"/>
                <a:ea typeface="Meiryo" panose="020B0604030504040204" pitchFamily="34" charset="-128"/>
              </a:rPr>
              <a:t>拡散層</a:t>
            </a:r>
            <a:r>
              <a:rPr lang="en-US" altLang="ja-JP" sz="2000" b="1" dirty="0">
                <a:latin typeface="Meiryo" panose="020B0604030504040204" pitchFamily="34" charset="-128"/>
                <a:ea typeface="Meiryo" panose="020B0604030504040204" pitchFamily="34" charset="-128"/>
              </a:rPr>
              <a:t>	</a:t>
            </a:r>
            <a:r>
              <a:rPr lang="ja-JP" altLang="en-US" sz="2000" b="1">
                <a:latin typeface="Meiryo" panose="020B0604030504040204" pitchFamily="34" charset="-128"/>
                <a:ea typeface="Meiryo" panose="020B0604030504040204" pitchFamily="34" charset="-128"/>
              </a:rPr>
              <a:t>＝　</a:t>
            </a:r>
            <a:r>
              <a:rPr lang="en-US" altLang="ja-JP" sz="2000" b="1" dirty="0">
                <a:latin typeface="Meiryo" panose="020B0604030504040204" pitchFamily="34" charset="-128"/>
                <a:ea typeface="Meiryo" panose="020B0604030504040204" pitchFamily="34" charset="-128"/>
              </a:rPr>
              <a:t>Well</a:t>
            </a:r>
            <a:r>
              <a:rPr lang="ja-JP" altLang="en-US" sz="2000" b="1">
                <a:latin typeface="Meiryo" panose="020B0604030504040204" pitchFamily="34" charset="-128"/>
                <a:ea typeface="Meiryo" panose="020B0604030504040204" pitchFamily="34" charset="-128"/>
              </a:rPr>
              <a:t>・アクティブが律速　ラッチアップ</a:t>
            </a:r>
            <a:endParaRPr lang="en-US" altLang="ja-JP" sz="2000" b="1" dirty="0">
              <a:latin typeface="Meiryo" panose="020B0604030504040204" pitchFamily="34" charset="-128"/>
              <a:ea typeface="Meiryo" panose="020B0604030504040204" pitchFamily="34" charset="-128"/>
            </a:endParaRPr>
          </a:p>
        </p:txBody>
      </p:sp>
      <p:sp>
        <p:nvSpPr>
          <p:cNvPr id="16" name="Manual Operation 15">
            <a:extLst>
              <a:ext uri="{FF2B5EF4-FFF2-40B4-BE49-F238E27FC236}">
                <a16:creationId xmlns:a16="http://schemas.microsoft.com/office/drawing/2014/main" id="{BE103187-4CF9-6A44-781F-6C9F861E9566}"/>
              </a:ext>
            </a:extLst>
          </p:cNvPr>
          <p:cNvSpPr/>
          <p:nvPr/>
        </p:nvSpPr>
        <p:spPr>
          <a:xfrm>
            <a:off x="1244363" y="3136167"/>
            <a:ext cx="477520" cy="636962"/>
          </a:xfrm>
          <a:prstGeom prst="flowChartManualOperation">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JP" sz="1100" dirty="0"/>
              <a:t>STI</a:t>
            </a:r>
          </a:p>
        </p:txBody>
      </p:sp>
      <p:sp>
        <p:nvSpPr>
          <p:cNvPr id="21" name="Rectangle 20">
            <a:extLst>
              <a:ext uri="{FF2B5EF4-FFF2-40B4-BE49-F238E27FC236}">
                <a16:creationId xmlns:a16="http://schemas.microsoft.com/office/drawing/2014/main" id="{0904EDF7-8520-467E-4BDF-4A13F9BEF384}"/>
              </a:ext>
            </a:extLst>
          </p:cNvPr>
          <p:cNvSpPr/>
          <p:nvPr/>
        </p:nvSpPr>
        <p:spPr>
          <a:xfrm>
            <a:off x="2426366" y="2763057"/>
            <a:ext cx="2160000" cy="357378"/>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PMOS</a:t>
            </a:r>
          </a:p>
        </p:txBody>
      </p:sp>
      <p:sp>
        <p:nvSpPr>
          <p:cNvPr id="41" name="Rounded Rectangle 40">
            <a:extLst>
              <a:ext uri="{FF2B5EF4-FFF2-40B4-BE49-F238E27FC236}">
                <a16:creationId xmlns:a16="http://schemas.microsoft.com/office/drawing/2014/main" id="{A0D78549-3C2B-5434-5AB3-E755F58CFAF4}"/>
              </a:ext>
            </a:extLst>
          </p:cNvPr>
          <p:cNvSpPr/>
          <p:nvPr/>
        </p:nvSpPr>
        <p:spPr>
          <a:xfrm>
            <a:off x="7772324" y="2763056"/>
            <a:ext cx="2520000" cy="43180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 name="Manual Operation 41">
            <a:extLst>
              <a:ext uri="{FF2B5EF4-FFF2-40B4-BE49-F238E27FC236}">
                <a16:creationId xmlns:a16="http://schemas.microsoft.com/office/drawing/2014/main" id="{CC23B8C6-1E7D-8938-72D2-410FC31956BF}"/>
              </a:ext>
            </a:extLst>
          </p:cNvPr>
          <p:cNvSpPr/>
          <p:nvPr/>
        </p:nvSpPr>
        <p:spPr>
          <a:xfrm>
            <a:off x="10809158" y="3150325"/>
            <a:ext cx="477520" cy="635000"/>
          </a:xfrm>
          <a:prstGeom prst="flowChartManualOperation">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JP" sz="1100" dirty="0"/>
              <a:t>STI</a:t>
            </a:r>
          </a:p>
        </p:txBody>
      </p:sp>
      <p:sp>
        <p:nvSpPr>
          <p:cNvPr id="44" name="Rectangle 43">
            <a:extLst>
              <a:ext uri="{FF2B5EF4-FFF2-40B4-BE49-F238E27FC236}">
                <a16:creationId xmlns:a16="http://schemas.microsoft.com/office/drawing/2014/main" id="{B72ABD4F-08C9-5B23-DBA4-A4783E722D17}"/>
              </a:ext>
            </a:extLst>
          </p:cNvPr>
          <p:cNvSpPr/>
          <p:nvPr/>
        </p:nvSpPr>
        <p:spPr>
          <a:xfrm>
            <a:off x="7952324" y="2763057"/>
            <a:ext cx="2160000" cy="357378"/>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JP" dirty="0">
                <a:solidFill>
                  <a:schemeClr val="tx1"/>
                </a:solidFill>
              </a:rPr>
              <a:t>NMOS</a:t>
            </a:r>
          </a:p>
        </p:txBody>
      </p:sp>
      <p:sp>
        <p:nvSpPr>
          <p:cNvPr id="60" name="Rounded Rectangle 59">
            <a:extLst>
              <a:ext uri="{FF2B5EF4-FFF2-40B4-BE49-F238E27FC236}">
                <a16:creationId xmlns:a16="http://schemas.microsoft.com/office/drawing/2014/main" id="{E7024BFA-6B58-CB83-C6A9-DC733B18CE3A}"/>
              </a:ext>
            </a:extLst>
          </p:cNvPr>
          <p:cNvSpPr/>
          <p:nvPr/>
        </p:nvSpPr>
        <p:spPr>
          <a:xfrm>
            <a:off x="6410052" y="3125019"/>
            <a:ext cx="598456" cy="431801"/>
          </a:xfrm>
          <a:prstGeom prst="roundRect">
            <a:avLst/>
          </a:prstGeom>
          <a:solidFill>
            <a:srgbClr val="FF8AD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JP" dirty="0"/>
              <a:t>P</a:t>
            </a:r>
            <a:r>
              <a:rPr lang="en-JP" baseline="30000" dirty="0"/>
              <a:t>+</a:t>
            </a:r>
          </a:p>
        </p:txBody>
      </p:sp>
      <p:sp>
        <p:nvSpPr>
          <p:cNvPr id="61" name="Rounded Rectangle 60">
            <a:extLst>
              <a:ext uri="{FF2B5EF4-FFF2-40B4-BE49-F238E27FC236}">
                <a16:creationId xmlns:a16="http://schemas.microsoft.com/office/drawing/2014/main" id="{3C21C5C4-CA90-223D-F4C9-440A81F290C7}"/>
              </a:ext>
            </a:extLst>
          </p:cNvPr>
          <p:cNvSpPr/>
          <p:nvPr/>
        </p:nvSpPr>
        <p:spPr>
          <a:xfrm>
            <a:off x="5534412" y="3125019"/>
            <a:ext cx="570485" cy="431801"/>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JP" dirty="0"/>
              <a:t>N</a:t>
            </a:r>
            <a:r>
              <a:rPr lang="en-JP" sz="1600" baseline="30000" dirty="0"/>
              <a:t>+</a:t>
            </a:r>
            <a:endParaRPr lang="en-JP" baseline="30000" dirty="0"/>
          </a:p>
        </p:txBody>
      </p:sp>
      <p:sp>
        <p:nvSpPr>
          <p:cNvPr id="14" name="Manual Operation 13">
            <a:extLst>
              <a:ext uri="{FF2B5EF4-FFF2-40B4-BE49-F238E27FC236}">
                <a16:creationId xmlns:a16="http://schemas.microsoft.com/office/drawing/2014/main" id="{CD09E61D-D197-7514-5C62-73BF4C905804}"/>
              </a:ext>
            </a:extLst>
          </p:cNvPr>
          <p:cNvSpPr/>
          <p:nvPr/>
        </p:nvSpPr>
        <p:spPr>
          <a:xfrm>
            <a:off x="6026589" y="3137148"/>
            <a:ext cx="477520" cy="635000"/>
          </a:xfrm>
          <a:prstGeom prst="flowChartManualOperation">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JP" sz="1100" dirty="0"/>
              <a:t>STI</a:t>
            </a:r>
          </a:p>
        </p:txBody>
      </p:sp>
      <p:cxnSp>
        <p:nvCxnSpPr>
          <p:cNvPr id="20" name="Straight Connector 19">
            <a:extLst>
              <a:ext uri="{FF2B5EF4-FFF2-40B4-BE49-F238E27FC236}">
                <a16:creationId xmlns:a16="http://schemas.microsoft.com/office/drawing/2014/main" id="{C7621B55-C21F-4BFB-4A0D-7B5FAE5F2023}"/>
              </a:ext>
            </a:extLst>
          </p:cNvPr>
          <p:cNvCxnSpPr/>
          <p:nvPr/>
        </p:nvCxnSpPr>
        <p:spPr>
          <a:xfrm>
            <a:off x="432485" y="3150324"/>
            <a:ext cx="11269363"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Manual Operation 24">
            <a:extLst>
              <a:ext uri="{FF2B5EF4-FFF2-40B4-BE49-F238E27FC236}">
                <a16:creationId xmlns:a16="http://schemas.microsoft.com/office/drawing/2014/main" id="{61182712-97B4-1EF7-6073-D0FF78AC6715}"/>
              </a:ext>
            </a:extLst>
          </p:cNvPr>
          <p:cNvSpPr/>
          <p:nvPr/>
        </p:nvSpPr>
        <p:spPr>
          <a:xfrm>
            <a:off x="1862422" y="2475480"/>
            <a:ext cx="360461" cy="717152"/>
          </a:xfrm>
          <a:prstGeom prst="flowChartManualOperation">
            <a:avLst/>
          </a:prstGeom>
          <a:pattFill prst="dkDnDiag">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JP" sz="1100" dirty="0"/>
          </a:p>
        </p:txBody>
      </p:sp>
      <p:sp>
        <p:nvSpPr>
          <p:cNvPr id="26" name="Manual Operation 25">
            <a:extLst>
              <a:ext uri="{FF2B5EF4-FFF2-40B4-BE49-F238E27FC236}">
                <a16:creationId xmlns:a16="http://schemas.microsoft.com/office/drawing/2014/main" id="{49D152E2-7C35-83E7-7327-46E1224AE38B}"/>
              </a:ext>
            </a:extLst>
          </p:cNvPr>
          <p:cNvSpPr/>
          <p:nvPr/>
        </p:nvSpPr>
        <p:spPr>
          <a:xfrm>
            <a:off x="4789849" y="2475480"/>
            <a:ext cx="360461" cy="717152"/>
          </a:xfrm>
          <a:prstGeom prst="flowChartManualOperation">
            <a:avLst/>
          </a:prstGeom>
          <a:pattFill prst="dkDnDiag">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JP" sz="1100" dirty="0"/>
          </a:p>
        </p:txBody>
      </p:sp>
      <p:sp>
        <p:nvSpPr>
          <p:cNvPr id="45" name="Manual Operation 44">
            <a:extLst>
              <a:ext uri="{FF2B5EF4-FFF2-40B4-BE49-F238E27FC236}">
                <a16:creationId xmlns:a16="http://schemas.microsoft.com/office/drawing/2014/main" id="{56756D3A-6D4A-0DBC-C4C1-2C50BA025288}"/>
              </a:ext>
            </a:extLst>
          </p:cNvPr>
          <p:cNvSpPr/>
          <p:nvPr/>
        </p:nvSpPr>
        <p:spPr>
          <a:xfrm>
            <a:off x="7388380" y="2475480"/>
            <a:ext cx="360461" cy="717152"/>
          </a:xfrm>
          <a:prstGeom prst="flowChartManualOperation">
            <a:avLst/>
          </a:prstGeom>
          <a:pattFill prst="dkDnDiag">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JP" sz="1100" dirty="0"/>
          </a:p>
        </p:txBody>
      </p:sp>
      <p:sp>
        <p:nvSpPr>
          <p:cNvPr id="46" name="Manual Operation 45">
            <a:extLst>
              <a:ext uri="{FF2B5EF4-FFF2-40B4-BE49-F238E27FC236}">
                <a16:creationId xmlns:a16="http://schemas.microsoft.com/office/drawing/2014/main" id="{0F586B47-5D54-BA87-6E30-A2106F22FA34}"/>
              </a:ext>
            </a:extLst>
          </p:cNvPr>
          <p:cNvSpPr/>
          <p:nvPr/>
        </p:nvSpPr>
        <p:spPr>
          <a:xfrm>
            <a:off x="10315807" y="2475480"/>
            <a:ext cx="360461" cy="717152"/>
          </a:xfrm>
          <a:prstGeom prst="flowChartManualOperation">
            <a:avLst/>
          </a:prstGeom>
          <a:pattFill prst="dkDnDiag">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JP" sz="1100" dirty="0"/>
          </a:p>
        </p:txBody>
      </p:sp>
      <p:sp>
        <p:nvSpPr>
          <p:cNvPr id="62" name="Manual Operation 61">
            <a:extLst>
              <a:ext uri="{FF2B5EF4-FFF2-40B4-BE49-F238E27FC236}">
                <a16:creationId xmlns:a16="http://schemas.microsoft.com/office/drawing/2014/main" id="{F901D5A0-35DC-6B69-15F6-C56FA8AD5C08}"/>
              </a:ext>
            </a:extLst>
          </p:cNvPr>
          <p:cNvSpPr/>
          <p:nvPr/>
        </p:nvSpPr>
        <p:spPr>
          <a:xfrm>
            <a:off x="5719688" y="2475480"/>
            <a:ext cx="360461" cy="717152"/>
          </a:xfrm>
          <a:prstGeom prst="flowChartManualOperation">
            <a:avLst/>
          </a:prstGeom>
          <a:pattFill prst="dkDnDiag">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JP" sz="1100" dirty="0"/>
          </a:p>
        </p:txBody>
      </p:sp>
      <p:sp>
        <p:nvSpPr>
          <p:cNvPr id="63" name="Manual Operation 62">
            <a:extLst>
              <a:ext uri="{FF2B5EF4-FFF2-40B4-BE49-F238E27FC236}">
                <a16:creationId xmlns:a16="http://schemas.microsoft.com/office/drawing/2014/main" id="{8C076FAF-C082-FAB9-4D1F-CB2D2F4432F3}"/>
              </a:ext>
            </a:extLst>
          </p:cNvPr>
          <p:cNvSpPr/>
          <p:nvPr/>
        </p:nvSpPr>
        <p:spPr>
          <a:xfrm>
            <a:off x="6464251" y="2475480"/>
            <a:ext cx="360461" cy="717152"/>
          </a:xfrm>
          <a:prstGeom prst="flowChartManualOperation">
            <a:avLst/>
          </a:prstGeom>
          <a:pattFill prst="dkDnDiag">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JP" sz="1100" dirty="0"/>
          </a:p>
        </p:txBody>
      </p:sp>
      <p:sp>
        <p:nvSpPr>
          <p:cNvPr id="64" name="Rectangle 63">
            <a:extLst>
              <a:ext uri="{FF2B5EF4-FFF2-40B4-BE49-F238E27FC236}">
                <a16:creationId xmlns:a16="http://schemas.microsoft.com/office/drawing/2014/main" id="{C1144B9E-4DCD-1884-F94D-597F7CA6A2DE}"/>
              </a:ext>
            </a:extLst>
          </p:cNvPr>
          <p:cNvSpPr/>
          <p:nvPr/>
        </p:nvSpPr>
        <p:spPr>
          <a:xfrm>
            <a:off x="4730741" y="2010530"/>
            <a:ext cx="1381199" cy="492301"/>
          </a:xfrm>
          <a:prstGeom prst="rect">
            <a:avLst/>
          </a:prstGeom>
          <a:pattFill prst="dkDnDiag">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65" name="Rectangle 64">
            <a:extLst>
              <a:ext uri="{FF2B5EF4-FFF2-40B4-BE49-F238E27FC236}">
                <a16:creationId xmlns:a16="http://schemas.microsoft.com/office/drawing/2014/main" id="{F9DF131D-BF55-34DF-8B2D-0071C0424CE1}"/>
              </a:ext>
            </a:extLst>
          </p:cNvPr>
          <p:cNvSpPr/>
          <p:nvPr/>
        </p:nvSpPr>
        <p:spPr>
          <a:xfrm>
            <a:off x="6445677" y="2009187"/>
            <a:ext cx="1362271" cy="492301"/>
          </a:xfrm>
          <a:prstGeom prst="rect">
            <a:avLst/>
          </a:prstGeom>
          <a:pattFill prst="dkDnDiag">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6" name="Rectangle 65">
            <a:extLst>
              <a:ext uri="{FF2B5EF4-FFF2-40B4-BE49-F238E27FC236}">
                <a16:creationId xmlns:a16="http://schemas.microsoft.com/office/drawing/2014/main" id="{8E06FCDF-7EC7-8024-6CE0-0E85C9704F73}"/>
              </a:ext>
            </a:extLst>
          </p:cNvPr>
          <p:cNvSpPr/>
          <p:nvPr/>
        </p:nvSpPr>
        <p:spPr>
          <a:xfrm>
            <a:off x="1810712" y="2009186"/>
            <a:ext cx="510467" cy="492301"/>
          </a:xfrm>
          <a:prstGeom prst="rect">
            <a:avLst/>
          </a:prstGeom>
          <a:pattFill prst="dkDnDiag">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7" name="Rectangle 66">
            <a:extLst>
              <a:ext uri="{FF2B5EF4-FFF2-40B4-BE49-F238E27FC236}">
                <a16:creationId xmlns:a16="http://schemas.microsoft.com/office/drawing/2014/main" id="{9D7DD746-21A5-181D-DBDE-550DD8BD7F55}"/>
              </a:ext>
            </a:extLst>
          </p:cNvPr>
          <p:cNvSpPr/>
          <p:nvPr/>
        </p:nvSpPr>
        <p:spPr>
          <a:xfrm>
            <a:off x="10243836" y="2032550"/>
            <a:ext cx="510467" cy="492301"/>
          </a:xfrm>
          <a:prstGeom prst="rect">
            <a:avLst/>
          </a:prstGeom>
          <a:pattFill prst="dkDnDiag">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8" name="TextBox 67">
            <a:extLst>
              <a:ext uri="{FF2B5EF4-FFF2-40B4-BE49-F238E27FC236}">
                <a16:creationId xmlns:a16="http://schemas.microsoft.com/office/drawing/2014/main" id="{B6F8C754-41B7-F47F-D4DF-BE9332FC7611}"/>
              </a:ext>
            </a:extLst>
          </p:cNvPr>
          <p:cNvSpPr txBox="1"/>
          <p:nvPr/>
        </p:nvSpPr>
        <p:spPr>
          <a:xfrm>
            <a:off x="6797476" y="2110978"/>
            <a:ext cx="677147" cy="276999"/>
          </a:xfrm>
          <a:prstGeom prst="rect">
            <a:avLst/>
          </a:prstGeom>
          <a:solidFill>
            <a:schemeClr val="bg1"/>
          </a:solidFill>
        </p:spPr>
        <p:txBody>
          <a:bodyPr wrap="square" lIns="0" tIns="0" rIns="0" bIns="0" rtlCol="0">
            <a:spAutoFit/>
          </a:bodyPr>
          <a:lstStyle/>
          <a:p>
            <a:pPr algn="ctr"/>
            <a:r>
              <a:rPr lang="en-JP" dirty="0"/>
              <a:t>VSS</a:t>
            </a:r>
          </a:p>
        </p:txBody>
      </p:sp>
      <p:sp>
        <p:nvSpPr>
          <p:cNvPr id="69" name="TextBox 68">
            <a:extLst>
              <a:ext uri="{FF2B5EF4-FFF2-40B4-BE49-F238E27FC236}">
                <a16:creationId xmlns:a16="http://schemas.microsoft.com/office/drawing/2014/main" id="{CA8C5E28-2847-1685-937D-A5D25FB43E40}"/>
              </a:ext>
            </a:extLst>
          </p:cNvPr>
          <p:cNvSpPr txBox="1"/>
          <p:nvPr/>
        </p:nvSpPr>
        <p:spPr>
          <a:xfrm>
            <a:off x="5078553" y="2120657"/>
            <a:ext cx="677147" cy="276999"/>
          </a:xfrm>
          <a:prstGeom prst="rect">
            <a:avLst/>
          </a:prstGeom>
          <a:solidFill>
            <a:schemeClr val="bg1"/>
          </a:solidFill>
        </p:spPr>
        <p:txBody>
          <a:bodyPr wrap="square" lIns="0" tIns="0" rIns="0" bIns="0" rtlCol="0">
            <a:spAutoFit/>
          </a:bodyPr>
          <a:lstStyle/>
          <a:p>
            <a:pPr algn="ctr"/>
            <a:r>
              <a:rPr lang="en-JP" dirty="0"/>
              <a:t>VDD</a:t>
            </a:r>
          </a:p>
        </p:txBody>
      </p:sp>
      <p:sp>
        <p:nvSpPr>
          <p:cNvPr id="73" name="Manual Operation 72">
            <a:extLst>
              <a:ext uri="{FF2B5EF4-FFF2-40B4-BE49-F238E27FC236}">
                <a16:creationId xmlns:a16="http://schemas.microsoft.com/office/drawing/2014/main" id="{291326FA-AB7C-4297-D47A-72B585253E42}"/>
              </a:ext>
            </a:extLst>
          </p:cNvPr>
          <p:cNvSpPr/>
          <p:nvPr/>
        </p:nvSpPr>
        <p:spPr>
          <a:xfrm>
            <a:off x="5280622" y="3137148"/>
            <a:ext cx="388131" cy="635000"/>
          </a:xfrm>
          <a:prstGeom prst="flowChartManualOperation">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JP" sz="1100" dirty="0"/>
              <a:t>STI</a:t>
            </a:r>
          </a:p>
        </p:txBody>
      </p:sp>
      <p:sp>
        <p:nvSpPr>
          <p:cNvPr id="74" name="Manual Operation 73">
            <a:extLst>
              <a:ext uri="{FF2B5EF4-FFF2-40B4-BE49-F238E27FC236}">
                <a16:creationId xmlns:a16="http://schemas.microsoft.com/office/drawing/2014/main" id="{E3E2FAD5-DA96-CDE7-B0BE-247933C372F7}"/>
              </a:ext>
            </a:extLst>
          </p:cNvPr>
          <p:cNvSpPr/>
          <p:nvPr/>
        </p:nvSpPr>
        <p:spPr>
          <a:xfrm>
            <a:off x="6899723" y="3137148"/>
            <a:ext cx="376176" cy="635000"/>
          </a:xfrm>
          <a:prstGeom prst="flowChartManualOperation">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JP" sz="1100" dirty="0"/>
              <a:t>STI</a:t>
            </a:r>
          </a:p>
        </p:txBody>
      </p:sp>
      <p:cxnSp>
        <p:nvCxnSpPr>
          <p:cNvPr id="76" name="Straight Connector 75">
            <a:extLst>
              <a:ext uri="{FF2B5EF4-FFF2-40B4-BE49-F238E27FC236}">
                <a16:creationId xmlns:a16="http://schemas.microsoft.com/office/drawing/2014/main" id="{AE6C59E1-56DD-7F1B-33D0-E59D0CCC0F70}"/>
              </a:ext>
            </a:extLst>
          </p:cNvPr>
          <p:cNvCxnSpPr/>
          <p:nvPr/>
        </p:nvCxnSpPr>
        <p:spPr>
          <a:xfrm>
            <a:off x="5543701" y="4014216"/>
            <a:ext cx="568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67A52EC-60FE-2249-E3A1-505914B94393}"/>
              </a:ext>
            </a:extLst>
          </p:cNvPr>
          <p:cNvCxnSpPr>
            <a:cxnSpLocks/>
          </p:cNvCxnSpPr>
          <p:nvPr/>
        </p:nvCxnSpPr>
        <p:spPr>
          <a:xfrm flipV="1">
            <a:off x="5534411" y="4014216"/>
            <a:ext cx="221289" cy="15544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6557E9-56D9-F991-3C54-20206893AB35}"/>
              </a:ext>
            </a:extLst>
          </p:cNvPr>
          <p:cNvCxnSpPr>
            <a:cxnSpLocks/>
          </p:cNvCxnSpPr>
          <p:nvPr/>
        </p:nvCxnSpPr>
        <p:spPr>
          <a:xfrm>
            <a:off x="5908100" y="4014216"/>
            <a:ext cx="187900" cy="1554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533696F-3A7E-1C70-2C3F-436C35F37633}"/>
              </a:ext>
            </a:extLst>
          </p:cNvPr>
          <p:cNvCxnSpPr>
            <a:cxnSpLocks/>
          </p:cNvCxnSpPr>
          <p:nvPr/>
        </p:nvCxnSpPr>
        <p:spPr>
          <a:xfrm flipV="1">
            <a:off x="5843016" y="3556820"/>
            <a:ext cx="0" cy="4568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C27D4C-FC7E-6D29-3BB8-F1F4193AD8EF}"/>
              </a:ext>
            </a:extLst>
          </p:cNvPr>
          <p:cNvCxnSpPr>
            <a:cxnSpLocks/>
          </p:cNvCxnSpPr>
          <p:nvPr/>
        </p:nvCxnSpPr>
        <p:spPr>
          <a:xfrm flipV="1">
            <a:off x="5078553" y="3556820"/>
            <a:ext cx="0" cy="6128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6AEDAD0-E3DF-B2C1-5F32-17DC6FD00ECE}"/>
              </a:ext>
            </a:extLst>
          </p:cNvPr>
          <p:cNvCxnSpPr>
            <a:cxnSpLocks/>
          </p:cNvCxnSpPr>
          <p:nvPr/>
        </p:nvCxnSpPr>
        <p:spPr>
          <a:xfrm flipH="1">
            <a:off x="5078553" y="4169664"/>
            <a:ext cx="4558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18F55E-8C88-7268-01BE-D3ED1E20DA7D}"/>
              </a:ext>
            </a:extLst>
          </p:cNvPr>
          <p:cNvCxnSpPr>
            <a:cxnSpLocks/>
          </p:cNvCxnSpPr>
          <p:nvPr/>
        </p:nvCxnSpPr>
        <p:spPr>
          <a:xfrm flipH="1">
            <a:off x="6096000" y="4175760"/>
            <a:ext cx="6035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43E6BF-F066-60A1-4C45-DB632897985E}"/>
              </a:ext>
            </a:extLst>
          </p:cNvPr>
          <p:cNvCxnSpPr/>
          <p:nvPr/>
        </p:nvCxnSpPr>
        <p:spPr>
          <a:xfrm>
            <a:off x="6432869" y="4014216"/>
            <a:ext cx="568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EAACB89-EDFF-1E64-9DDD-4B275F133E96}"/>
              </a:ext>
            </a:extLst>
          </p:cNvPr>
          <p:cNvCxnSpPr>
            <a:cxnSpLocks/>
            <a:endCxn id="60" idx="2"/>
          </p:cNvCxnSpPr>
          <p:nvPr/>
        </p:nvCxnSpPr>
        <p:spPr>
          <a:xfrm flipV="1">
            <a:off x="6699504" y="3556820"/>
            <a:ext cx="9776" cy="6128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28E68FA-E31F-9FB4-8CED-2655E422D2CC}"/>
              </a:ext>
            </a:extLst>
          </p:cNvPr>
          <p:cNvCxnSpPr>
            <a:cxnSpLocks/>
          </p:cNvCxnSpPr>
          <p:nvPr/>
        </p:nvCxnSpPr>
        <p:spPr>
          <a:xfrm>
            <a:off x="6416686" y="3872103"/>
            <a:ext cx="187900" cy="1554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5263DE9-EB89-D1E7-26A0-80BE259DA06A}"/>
              </a:ext>
            </a:extLst>
          </p:cNvPr>
          <p:cNvCxnSpPr>
            <a:cxnSpLocks/>
          </p:cNvCxnSpPr>
          <p:nvPr/>
        </p:nvCxnSpPr>
        <p:spPr>
          <a:xfrm flipH="1">
            <a:off x="5818061" y="3863242"/>
            <a:ext cx="6148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CBAC7CA-8735-D544-0898-9063302C8E6B}"/>
              </a:ext>
            </a:extLst>
          </p:cNvPr>
          <p:cNvCxnSpPr>
            <a:cxnSpLocks/>
          </p:cNvCxnSpPr>
          <p:nvPr/>
        </p:nvCxnSpPr>
        <p:spPr>
          <a:xfrm flipV="1">
            <a:off x="6782516" y="3844657"/>
            <a:ext cx="221289" cy="15544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4FDA76E-600F-27DE-1121-4B5A2A2D0448}"/>
              </a:ext>
            </a:extLst>
          </p:cNvPr>
          <p:cNvCxnSpPr>
            <a:cxnSpLocks/>
          </p:cNvCxnSpPr>
          <p:nvPr/>
        </p:nvCxnSpPr>
        <p:spPr>
          <a:xfrm flipH="1">
            <a:off x="6968495" y="3844657"/>
            <a:ext cx="6148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CD6A77-F2B0-3B04-DE7D-4A0EDE28B7D8}"/>
              </a:ext>
            </a:extLst>
          </p:cNvPr>
          <p:cNvCxnSpPr>
            <a:cxnSpLocks/>
          </p:cNvCxnSpPr>
          <p:nvPr/>
        </p:nvCxnSpPr>
        <p:spPr>
          <a:xfrm flipV="1">
            <a:off x="7568610" y="3556819"/>
            <a:ext cx="14693" cy="3152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1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E04FB-3049-EF10-557D-A52DDEE20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751217-77A2-758C-86B5-6BEE6963176D}"/>
              </a:ext>
            </a:extLst>
          </p:cNvPr>
          <p:cNvSpPr>
            <a:spLocks noGrp="1"/>
          </p:cNvSpPr>
          <p:nvPr>
            <p:ph type="title"/>
          </p:nvPr>
        </p:nvSpPr>
        <p:spPr>
          <a:xfrm>
            <a:off x="432486" y="61442"/>
            <a:ext cx="11269363" cy="604781"/>
          </a:xfrm>
        </p:spPr>
        <p:txBody>
          <a:bodyPr/>
          <a:lstStyle/>
          <a:p>
            <a:r>
              <a:rPr lang="en-US" dirty="0">
                <a:latin typeface="Meiryo" panose="020B0604030504040204" pitchFamily="34" charset="-128"/>
                <a:ea typeface="Meiryo" panose="020B0604030504040204" pitchFamily="34" charset="-128"/>
              </a:rPr>
              <a:t>第4章 (</a:t>
            </a:r>
            <a:r>
              <a:rPr lang="en-US" dirty="0" err="1">
                <a:latin typeface="Meiryo" panose="020B0604030504040204" pitchFamily="34" charset="-128"/>
                <a:ea typeface="Meiryo" panose="020B0604030504040204" pitchFamily="34" charset="-128"/>
              </a:rPr>
              <a:t>PDK.py</a:t>
            </a:r>
            <a:r>
              <a:rPr lang="en-US" dirty="0">
                <a:latin typeface="Meiryo" panose="020B0604030504040204" pitchFamily="34" charset="-128"/>
                <a:ea typeface="Meiryo" panose="020B0604030504040204" pitchFamily="34" charset="-128"/>
              </a:rPr>
              <a:t> </a:t>
            </a:r>
            <a:r>
              <a:rPr lang="en-US" dirty="0" err="1">
                <a:latin typeface="Meiryo" panose="020B0604030504040204" pitchFamily="34" charset="-128"/>
                <a:ea typeface="Meiryo" panose="020B0604030504040204" pitchFamily="34" charset="-128"/>
              </a:rPr>
              <a:t>layers.jason</a:t>
            </a:r>
            <a:r>
              <a:rPr lang="en-US" altLang="ja-JP" dirty="0">
                <a:latin typeface="Meiryo" panose="020B0604030504040204" pitchFamily="34" charset="-128"/>
                <a:ea typeface="Meiryo" panose="020B0604030504040204" pitchFamily="34" charset="-128"/>
              </a:rPr>
              <a:t>)</a:t>
            </a:r>
            <a:endParaRPr lang="en-JP" dirty="0">
              <a:latin typeface="Meiryo" panose="020B0604030504040204" pitchFamily="34" charset="-128"/>
              <a:ea typeface="Meiryo" panose="020B0604030504040204" pitchFamily="34" charset="-128"/>
            </a:endParaRPr>
          </a:p>
        </p:txBody>
      </p:sp>
      <p:sp>
        <p:nvSpPr>
          <p:cNvPr id="3" name="Date Placeholder 2">
            <a:extLst>
              <a:ext uri="{FF2B5EF4-FFF2-40B4-BE49-F238E27FC236}">
                <a16:creationId xmlns:a16="http://schemas.microsoft.com/office/drawing/2014/main" id="{B3647F3C-ED5F-3688-CCDF-59F51BC454A4}"/>
              </a:ext>
            </a:extLst>
          </p:cNvPr>
          <p:cNvSpPr>
            <a:spLocks noGrp="1"/>
          </p:cNvSpPr>
          <p:nvPr>
            <p:ph type="dt" sz="half" idx="2"/>
          </p:nvPr>
        </p:nvSpPr>
        <p:spPr/>
        <p:txBody>
          <a:bodyPr/>
          <a:lstStyle/>
          <a:p>
            <a:r>
              <a:rPr kumimoji="1" lang="en-US" altLang="ja-JP"/>
              <a:t>06-May-2025</a:t>
            </a:r>
            <a:endParaRPr kumimoji="1" lang="ja-JP" altLang="en-US" dirty="0"/>
          </a:p>
        </p:txBody>
      </p:sp>
      <p:sp>
        <p:nvSpPr>
          <p:cNvPr id="17" name="テキスト プレースホルダー 1">
            <a:extLst>
              <a:ext uri="{FF2B5EF4-FFF2-40B4-BE49-F238E27FC236}">
                <a16:creationId xmlns:a16="http://schemas.microsoft.com/office/drawing/2014/main" id="{882433E1-CB1E-92B0-A388-BF05DA0BE17C}"/>
              </a:ext>
            </a:extLst>
          </p:cNvPr>
          <p:cNvSpPr txBox="1">
            <a:spLocks/>
          </p:cNvSpPr>
          <p:nvPr/>
        </p:nvSpPr>
        <p:spPr>
          <a:xfrm>
            <a:off x="740119" y="696112"/>
            <a:ext cx="11269363" cy="5887380"/>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fontAlgn="auto">
              <a:lnSpc>
                <a:spcPct val="100000"/>
              </a:lnSpc>
              <a:spcBef>
                <a:spcPts val="0"/>
              </a:spcBef>
              <a:spcAft>
                <a:spcPts val="600"/>
              </a:spcAft>
              <a:buNone/>
            </a:pPr>
            <a:endParaRPr lang="en-US" altLang="ja-JP" sz="2000" dirty="0">
              <a:solidFill>
                <a:srgbClr val="000000"/>
              </a:solidFill>
              <a:latin typeface="Meiryo" panose="020B0604030504040204" pitchFamily="34" charset="-128"/>
              <a:ea typeface="Meiryo" panose="020B0604030504040204" pitchFamily="34" charset="-128"/>
            </a:endParaRPr>
          </a:p>
        </p:txBody>
      </p:sp>
      <p:pic>
        <p:nvPicPr>
          <p:cNvPr id="7" name="Picture 6" descr="A screenshot of a computer&#10;&#10;AI-generated content may be incorrect.">
            <a:extLst>
              <a:ext uri="{FF2B5EF4-FFF2-40B4-BE49-F238E27FC236}">
                <a16:creationId xmlns:a16="http://schemas.microsoft.com/office/drawing/2014/main" id="{D9594B7A-E6AC-8BE9-53D1-91ACE07A59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745" y="483046"/>
            <a:ext cx="7090931" cy="5760000"/>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4EEEA6E5-1A16-745B-7CC8-CD66E6FB68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1069" y="991538"/>
            <a:ext cx="7090931" cy="5760000"/>
          </a:xfrm>
          <a:prstGeom prst="rect">
            <a:avLst/>
          </a:prstGeom>
        </p:spPr>
      </p:pic>
    </p:spTree>
    <p:extLst>
      <p:ext uri="{BB962C8B-B14F-4D97-AF65-F5344CB8AC3E}">
        <p14:creationId xmlns:p14="http://schemas.microsoft.com/office/powerpoint/2010/main" val="2898144885"/>
      </p:ext>
    </p:extLst>
  </p:cSld>
  <p:clrMapOvr>
    <a:masterClrMapping/>
  </p:clrMapOvr>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j02.potx" id="{F2A7D63D-CDA1-435A-A219-0542E61F2C48}" vid="{FE30EDDC-9A15-4E8B-8077-B7B885F5B4B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67EE42CA91B9EA4BA600C198AE22A673" ma:contentTypeVersion="6" ma:contentTypeDescription="新しいドキュメントを作成します。" ma:contentTypeScope="" ma:versionID="c18af7ccb87f1e85f995a53a6ea27835">
  <xsd:schema xmlns:xsd="http://www.w3.org/2001/XMLSchema" xmlns:xs="http://www.w3.org/2001/XMLSchema" xmlns:p="http://schemas.microsoft.com/office/2006/metadata/properties" xmlns:ns2="eb1ac91b-c813-466a-b38c-4edb31ecbb89" targetNamespace="http://schemas.microsoft.com/office/2006/metadata/properties" ma:root="true" ma:fieldsID="49b69122e116d1b0994b0e57eaf90c4f" ns2:_="">
    <xsd:import namespace="eb1ac91b-c813-466a-b38c-4edb31ecbb8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1ac91b-c813-466a-b38c-4edb31ecbb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640E2E-2C55-4AD6-BDF9-22E9D1F492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1ac91b-c813-466a-b38c-4edb31ecbb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325F81-2B9C-4D82-AD0C-681DBCF02740}">
  <ds:schemaRefs>
    <ds:schemaRef ds:uri="http://schemas.microsoft.com/sharepoint/v3/contenttype/forms"/>
  </ds:schemaRefs>
</ds:datastoreItem>
</file>

<file path=customXml/itemProps3.xml><?xml version="1.0" encoding="utf-8"?>
<ds:datastoreItem xmlns:ds="http://schemas.openxmlformats.org/officeDocument/2006/customXml" ds:itemID="{75F59484-A5C7-4250-A296-68383AAD87C2}">
  <ds:schemaRefs>
    <ds:schemaRef ds:uri="eb1ac91b-c813-466a-b38c-4edb31ecbb89"/>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37444</TotalTime>
  <Words>3519</Words>
  <Application>Microsoft Macintosh PowerPoint</Application>
  <PresentationFormat>Widescreen</PresentationFormat>
  <Paragraphs>457</Paragraphs>
  <Slides>34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HGMaruGothicMPRO</vt:lpstr>
      <vt:lpstr>Meiryo</vt:lpstr>
      <vt:lpstr>Meiryo UI</vt:lpstr>
      <vt:lpstr>游ゴシック</vt:lpstr>
      <vt:lpstr>游ゴシック Light</vt:lpstr>
      <vt:lpstr>Aptos Narrow</vt:lpstr>
      <vt:lpstr>Arial</vt:lpstr>
      <vt:lpstr>Calibri</vt:lpstr>
      <vt:lpstr>Cambria Math</vt:lpstr>
      <vt:lpstr>Courier New</vt:lpstr>
      <vt:lpstr>Menlo</vt:lpstr>
      <vt:lpstr>Times New Roman</vt:lpstr>
      <vt:lpstr>デザインの設定</vt:lpstr>
      <vt:lpstr>PowerPoint Presentation</vt:lpstr>
      <vt:lpstr>第1章 (概要)</vt:lpstr>
      <vt:lpstr>第1章 (Sky130nm PDK)</vt:lpstr>
      <vt:lpstr>第1章 (Sky130nm PDK)</vt:lpstr>
      <vt:lpstr>第1章 (Sky130nm PDK)</vt:lpstr>
      <vt:lpstr>PDKとは？</vt:lpstr>
      <vt:lpstr>第4章 (PDK)</vt:lpstr>
      <vt:lpstr>第4章 (Placement Rule)</vt:lpstr>
      <vt:lpstr>第4章 (PDK.py layers.jason)</vt:lpstr>
      <vt:lpstr>第4章 (PlacementRule.py RoutingRule.py)</vt:lpstr>
      <vt:lpstr>第4章 (net_rule_DiffAmp.json net_rule.json)</vt:lpstr>
      <vt:lpstr>PowerPoint Presentation</vt:lpstr>
      <vt:lpstr>第５章 (RALF の肝)</vt:lpstr>
      <vt:lpstr>Agent, Action, Environment, Reward</vt:lpstr>
      <vt:lpstr>言葉の意味</vt:lpstr>
      <vt:lpstr>Action, Environment</vt:lpstr>
      <vt:lpstr>Action, Environment</vt:lpstr>
      <vt:lpstr>State, Reward</vt:lpstr>
      <vt:lpstr>proximal policy optimization :PPO</vt:lpstr>
      <vt:lpstr>Policy network</vt:lpstr>
      <vt:lpstr>Action (rolleout, evaluate, learn)</vt:lpstr>
      <vt:lpstr>Program の流れ</vt:lpstr>
      <vt:lpstr>Program の流れ</vt:lpstr>
      <vt:lpstr>Program の流れ</vt:lpstr>
      <vt:lpstr>Policy network</vt:lpstr>
      <vt:lpstr>最終結果のバラツキの様子(1000/100)</vt:lpstr>
      <vt:lpstr>最終結果(Area)のバラツキの様子</vt:lpstr>
      <vt:lpstr>Simulated Annealing</vt:lpstr>
      <vt:lpstr>Program の流れ</vt:lpstr>
      <vt:lpstr>Program の流れ</vt:lpstr>
      <vt:lpstr> Temp/Energy の様子</vt:lpstr>
      <vt:lpstr> アニール時間(SIM_ANEL_STEP/N_PLACEMENT)での違い</vt:lpstr>
      <vt:lpstr>結果 (by Jakob Ratschenberge)</vt:lpstr>
      <vt:lpstr>まとめ (by Jakob Ratschenberge)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次世代コンピューティング基盤開発拠点 及び戦略会議について   産業技術総合研究所 エレクトロニクス・製造領域</dc:title>
  <dc:creator>五十嵐泰史</dc:creator>
  <cp:lastModifiedBy>Jun OKAMURA/岡村淳一</cp:lastModifiedBy>
  <cp:revision>694</cp:revision>
  <cp:lastPrinted>2023-10-04T00:55:14Z</cp:lastPrinted>
  <dcterms:created xsi:type="dcterms:W3CDTF">2021-03-16T07:02:26Z</dcterms:created>
  <dcterms:modified xsi:type="dcterms:W3CDTF">2025-05-02T05:51:38Z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0x01010067EE42CA91B9EA4BA600C198AE22A673</vt:lpwstr>
  </property>
  <property fmtid="{D5CDD505-2E9C-101B-9397-08002B2CF9AE}" pid="3" name="MSIP_Label_ddc55989-3c9e-4466-8514-eac6f80f6373_Enabled">
    <vt:lpwstr>true</vt:lpwstr>
  </property>
  <property fmtid="{D5CDD505-2E9C-101B-9397-08002B2CF9AE}" pid="4" name="MSIP_Label_ddc55989-3c9e-4466-8514-eac6f80f6373_SetDate">
    <vt:lpwstr>2022-02-27T07:18:57Z</vt:lpwstr>
  </property>
  <property fmtid="{D5CDD505-2E9C-101B-9397-08002B2CF9AE}" pid="5" name="MSIP_Label_ddc55989-3c9e-4466-8514-eac6f80f6373_Method">
    <vt:lpwstr>Privileged</vt:lpwstr>
  </property>
  <property fmtid="{D5CDD505-2E9C-101B-9397-08002B2CF9AE}" pid="6" name="MSIP_Label_ddc55989-3c9e-4466-8514-eac6f80f6373_Name">
    <vt:lpwstr>ddc55989-3c9e-4466-8514-eac6f80f6373</vt:lpwstr>
  </property>
  <property fmtid="{D5CDD505-2E9C-101B-9397-08002B2CF9AE}" pid="7" name="MSIP_Label_ddc55989-3c9e-4466-8514-eac6f80f6373_SiteId">
    <vt:lpwstr>18a7fec8-652f-409b-8369-272d9ce80620</vt:lpwstr>
  </property>
  <property fmtid="{D5CDD505-2E9C-101B-9397-08002B2CF9AE}" pid="8" name="MSIP_Label_ddc55989-3c9e-4466-8514-eac6f80f6373_ActionId">
    <vt:lpwstr>befbb9c8-ddd4-4695-9d5f-0c7736973d74</vt:lpwstr>
  </property>
  <property fmtid="{D5CDD505-2E9C-101B-9397-08002B2CF9AE}" pid="9" name="MSIP_Label_ddc55989-3c9e-4466-8514-eac6f80f6373_ContentBits">
    <vt:lpwstr>0</vt:lpwstr>
  </property>
</Properties>
</file>